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1"/>
  </p:notesMasterIdLst>
  <p:sldIdLst>
    <p:sldId id="274" r:id="rId5"/>
    <p:sldId id="275" r:id="rId6"/>
    <p:sldId id="276" r:id="rId7"/>
    <p:sldId id="280" r:id="rId8"/>
    <p:sldId id="278" r:id="rId9"/>
    <p:sldId id="279" r:id="rId10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pos="2381" userDrawn="1">
          <p15:clr>
            <a:srgbClr val="A4A3A4"/>
          </p15:clr>
        </p15:guide>
        <p15:guide id="3" pos="4536" userDrawn="1">
          <p15:clr>
            <a:srgbClr val="A4A3A4"/>
          </p15:clr>
        </p15:guide>
        <p15:guide id="4" pos="2132" userDrawn="1">
          <p15:clr>
            <a:srgbClr val="A4A3A4"/>
          </p15:clr>
        </p15:guide>
        <p15:guide id="5" pos="204" userDrawn="1">
          <p15:clr>
            <a:srgbClr val="A4A3A4"/>
          </p15:clr>
        </p15:guide>
        <p15:guide id="6" orient="horz" pos="3594" userDrawn="1">
          <p15:clr>
            <a:srgbClr val="A4A3A4"/>
          </p15:clr>
        </p15:guide>
        <p15:guide id="7" pos="2608" userDrawn="1">
          <p15:clr>
            <a:srgbClr val="A4A3A4"/>
          </p15:clr>
        </p15:guide>
        <p15:guide id="8" orient="horz" pos="3141" userDrawn="1">
          <p15:clr>
            <a:srgbClr val="A4A3A4"/>
          </p15:clr>
        </p15:guide>
        <p15:guide id="9" orient="horz" pos="192" userDrawn="1">
          <p15:clr>
            <a:srgbClr val="A4A3A4"/>
          </p15:clr>
        </p15:guide>
        <p15:guide id="10" orient="horz" pos="654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0A0A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C6C084-ECE3-4CA9-9D37-A93282634A0E}" v="60" dt="2026-10-02T10:07:56.3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374" autoAdjust="0"/>
    <p:restoredTop sz="94660"/>
  </p:normalViewPr>
  <p:slideViewPr>
    <p:cSldViewPr snapToGrid="0">
      <p:cViewPr varScale="1">
        <p:scale>
          <a:sx n="68" d="100"/>
          <a:sy n="68" d="100"/>
        </p:scale>
        <p:origin x="3714" y="66"/>
      </p:cViewPr>
      <p:guideLst>
        <p:guide orient="horz" pos="3368"/>
        <p:guide pos="2381"/>
        <p:guide pos="4536"/>
        <p:guide pos="2132"/>
        <p:guide pos="204"/>
        <p:guide orient="horz" pos="3594"/>
        <p:guide pos="2608"/>
        <p:guide orient="horz" pos="3141"/>
        <p:guide orient="horz" pos="192"/>
        <p:guide orient="horz" pos="654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 Williams" userId="f29b3c51-bd33-47dd-a3d1-9cc44d628716" providerId="ADAL" clId="{3FBEA603-2B2D-4C5A-847C-F4C7A4E1F9C7}"/>
    <pc:docChg chg="undo redo custSel addSld delSld modSld sldOrd">
      <pc:chgData name="Dan Williams" userId="f29b3c51-bd33-47dd-a3d1-9cc44d628716" providerId="ADAL" clId="{3FBEA603-2B2D-4C5A-847C-F4C7A4E1F9C7}" dt="2026-10-02T10:08:57.188" v="4163" actId="14826"/>
      <pc:docMkLst>
        <pc:docMk/>
      </pc:docMkLst>
      <pc:sldChg chg="modSp add mod">
        <pc:chgData name="Dan Williams" userId="f29b3c51-bd33-47dd-a3d1-9cc44d628716" providerId="ADAL" clId="{3FBEA603-2B2D-4C5A-847C-F4C7A4E1F9C7}" dt="2026-10-02T10:08:28.187" v="4158" actId="14826"/>
        <pc:sldMkLst>
          <pc:docMk/>
          <pc:sldMk cId="1934819254" sldId="274"/>
        </pc:sldMkLst>
        <pc:spChg chg="mod">
          <ac:chgData name="Dan Williams" userId="f29b3c51-bd33-47dd-a3d1-9cc44d628716" providerId="ADAL" clId="{3FBEA603-2B2D-4C5A-847C-F4C7A4E1F9C7}" dt="2026-10-02T10:08:28.187" v="4158" actId="14826"/>
          <ac:spMkLst>
            <pc:docMk/>
            <pc:sldMk cId="1934819254" sldId="274"/>
            <ac:spMk id="2" creationId="{2C96608B-EF03-39E5-B9A5-342F4F184AFF}"/>
          </ac:spMkLst>
        </pc:spChg>
        <pc:spChg chg="mod">
          <ac:chgData name="Dan Williams" userId="f29b3c51-bd33-47dd-a3d1-9cc44d628716" providerId="ADAL" clId="{3FBEA603-2B2D-4C5A-847C-F4C7A4E1F9C7}" dt="2026-10-02T09:50:55.769" v="4060" actId="20577"/>
          <ac:spMkLst>
            <pc:docMk/>
            <pc:sldMk cId="1934819254" sldId="274"/>
            <ac:spMk id="12" creationId="{44574A0A-AC3B-68E6-F8D9-98E542146AF8}"/>
          </ac:spMkLst>
        </pc:spChg>
        <pc:spChg chg="mod">
          <ac:chgData name="Dan Williams" userId="f29b3c51-bd33-47dd-a3d1-9cc44d628716" providerId="ADAL" clId="{3FBEA603-2B2D-4C5A-847C-F4C7A4E1F9C7}" dt="2026-10-02T09:50:20.585" v="4041"/>
          <ac:spMkLst>
            <pc:docMk/>
            <pc:sldMk cId="1934819254" sldId="274"/>
            <ac:spMk id="13" creationId="{3C6E77D5-46A5-34B4-6220-3FB23A824992}"/>
          </ac:spMkLst>
        </pc:spChg>
        <pc:spChg chg="mod">
          <ac:chgData name="Dan Williams" userId="f29b3c51-bd33-47dd-a3d1-9cc44d628716" providerId="ADAL" clId="{3FBEA603-2B2D-4C5A-847C-F4C7A4E1F9C7}" dt="2026-10-02T09:50:35.183" v="4050"/>
          <ac:spMkLst>
            <pc:docMk/>
            <pc:sldMk cId="1934819254" sldId="274"/>
            <ac:spMk id="16" creationId="{5E4B8C0D-C962-4D46-8FD6-2AC519596A2B}"/>
          </ac:spMkLst>
        </pc:spChg>
        <pc:spChg chg="mod">
          <ac:chgData name="Dan Williams" userId="f29b3c51-bd33-47dd-a3d1-9cc44d628716" providerId="ADAL" clId="{3FBEA603-2B2D-4C5A-847C-F4C7A4E1F9C7}" dt="2026-10-02T09:50:40.753" v="4052"/>
          <ac:spMkLst>
            <pc:docMk/>
            <pc:sldMk cId="1934819254" sldId="274"/>
            <ac:spMk id="17" creationId="{A8731537-357D-E899-3153-6F533F3BEE30}"/>
          </ac:spMkLst>
        </pc:spChg>
        <pc:spChg chg="mod">
          <ac:chgData name="Dan Williams" userId="f29b3c51-bd33-47dd-a3d1-9cc44d628716" providerId="ADAL" clId="{3FBEA603-2B2D-4C5A-847C-F4C7A4E1F9C7}" dt="2026-10-02T09:50:29.735" v="4045"/>
          <ac:spMkLst>
            <pc:docMk/>
            <pc:sldMk cId="1934819254" sldId="274"/>
            <ac:spMk id="18" creationId="{55612CFC-E27E-B03C-E9A1-97BDD2A8B2AE}"/>
          </ac:spMkLst>
        </pc:spChg>
        <pc:spChg chg="mod">
          <ac:chgData name="Dan Williams" userId="f29b3c51-bd33-47dd-a3d1-9cc44d628716" providerId="ADAL" clId="{3FBEA603-2B2D-4C5A-847C-F4C7A4E1F9C7}" dt="2026-10-02T09:50:40.839" v="4053"/>
          <ac:spMkLst>
            <pc:docMk/>
            <pc:sldMk cId="1934819254" sldId="274"/>
            <ac:spMk id="19" creationId="{C1226525-2365-7CB1-E750-6FE723A67574}"/>
          </ac:spMkLst>
        </pc:spChg>
        <pc:spChg chg="mod">
          <ac:chgData name="Dan Williams" userId="f29b3c51-bd33-47dd-a3d1-9cc44d628716" providerId="ADAL" clId="{3FBEA603-2B2D-4C5A-847C-F4C7A4E1F9C7}" dt="2026-10-02T09:50:30.403" v="4047" actId="20577"/>
          <ac:spMkLst>
            <pc:docMk/>
            <pc:sldMk cId="1934819254" sldId="274"/>
            <ac:spMk id="20" creationId="{C2272E87-D4E4-C158-31C2-D2927BFCEF50}"/>
          </ac:spMkLst>
        </pc:spChg>
        <pc:spChg chg="mod">
          <ac:chgData name="Dan Williams" userId="f29b3c51-bd33-47dd-a3d1-9cc44d628716" providerId="ADAL" clId="{3FBEA603-2B2D-4C5A-847C-F4C7A4E1F9C7}" dt="2026-10-02T09:51:01.756" v="4063"/>
          <ac:spMkLst>
            <pc:docMk/>
            <pc:sldMk cId="1934819254" sldId="274"/>
            <ac:spMk id="22" creationId="{2D5B459B-F78E-6D4A-A0AD-5A2AA5C2AC54}"/>
          </ac:spMkLst>
        </pc:spChg>
        <pc:spChg chg="mod">
          <ac:chgData name="Dan Williams" userId="f29b3c51-bd33-47dd-a3d1-9cc44d628716" providerId="ADAL" clId="{3FBEA603-2B2D-4C5A-847C-F4C7A4E1F9C7}" dt="2026-10-02T09:50:48.970" v="4056"/>
          <ac:spMkLst>
            <pc:docMk/>
            <pc:sldMk cId="1934819254" sldId="274"/>
            <ac:spMk id="23" creationId="{86699624-E170-69D1-282F-9DBAB155E461}"/>
          </ac:spMkLst>
        </pc:spChg>
        <pc:spChg chg="mod">
          <ac:chgData name="Dan Williams" userId="f29b3c51-bd33-47dd-a3d1-9cc44d628716" providerId="ADAL" clId="{3FBEA603-2B2D-4C5A-847C-F4C7A4E1F9C7}" dt="2026-10-02T09:50:52.536" v="4059" actId="20577"/>
          <ac:spMkLst>
            <pc:docMk/>
            <pc:sldMk cId="1934819254" sldId="274"/>
            <ac:spMk id="24" creationId="{F1EDEC74-4CBB-043A-A72F-4B6EE551589F}"/>
          </ac:spMkLst>
        </pc:spChg>
        <pc:grpChg chg="mod">
          <ac:chgData name="Dan Williams" userId="f29b3c51-bd33-47dd-a3d1-9cc44d628716" providerId="ADAL" clId="{3FBEA603-2B2D-4C5A-847C-F4C7A4E1F9C7}" dt="2026-10-02T09:50:40.753" v="4052"/>
          <ac:grpSpMkLst>
            <pc:docMk/>
            <pc:sldMk cId="1934819254" sldId="274"/>
            <ac:grpSpMk id="45" creationId="{CED2CFBC-BC0B-0D46-A3B1-50C31435D9D1}"/>
          </ac:grpSpMkLst>
        </pc:grpChg>
        <pc:grpChg chg="mod">
          <ac:chgData name="Dan Williams" userId="f29b3c51-bd33-47dd-a3d1-9cc44d628716" providerId="ADAL" clId="{3FBEA603-2B2D-4C5A-847C-F4C7A4E1F9C7}" dt="2026-10-02T09:50:29.735" v="4045"/>
          <ac:grpSpMkLst>
            <pc:docMk/>
            <pc:sldMk cId="1934819254" sldId="274"/>
            <ac:grpSpMk id="46" creationId="{5CA896C3-0122-957B-B63B-82A57BCD9764}"/>
          </ac:grpSpMkLst>
        </pc:grpChg>
      </pc:sldChg>
      <pc:sldChg chg="modSp add mod">
        <pc:chgData name="Dan Williams" userId="f29b3c51-bd33-47dd-a3d1-9cc44d628716" providerId="ADAL" clId="{3FBEA603-2B2D-4C5A-847C-F4C7A4E1F9C7}" dt="2026-10-02T10:08:33.069" v="4159" actId="14826"/>
        <pc:sldMkLst>
          <pc:docMk/>
          <pc:sldMk cId="3646873220" sldId="275"/>
        </pc:sldMkLst>
        <pc:spChg chg="mod">
          <ac:chgData name="Dan Williams" userId="f29b3c51-bd33-47dd-a3d1-9cc44d628716" providerId="ADAL" clId="{3FBEA603-2B2D-4C5A-847C-F4C7A4E1F9C7}" dt="2026-10-02T10:08:33.069" v="4159" actId="14826"/>
          <ac:spMkLst>
            <pc:docMk/>
            <pc:sldMk cId="3646873220" sldId="275"/>
            <ac:spMk id="2" creationId="{1BE7793B-0660-E33D-36A7-FFB7C7E01D02}"/>
          </ac:spMkLst>
        </pc:spChg>
        <pc:spChg chg="mod">
          <ac:chgData name="Dan Williams" userId="f29b3c51-bd33-47dd-a3d1-9cc44d628716" providerId="ADAL" clId="{3FBEA603-2B2D-4C5A-847C-F4C7A4E1F9C7}" dt="2026-10-02T09:52:07.721" v="4084" actId="20577"/>
          <ac:spMkLst>
            <pc:docMk/>
            <pc:sldMk cId="3646873220" sldId="275"/>
            <ac:spMk id="12" creationId="{BCB498A5-C700-9F11-4652-5313E8090E7B}"/>
          </ac:spMkLst>
        </pc:spChg>
        <pc:spChg chg="mod">
          <ac:chgData name="Dan Williams" userId="f29b3c51-bd33-47dd-a3d1-9cc44d628716" providerId="ADAL" clId="{3FBEA603-2B2D-4C5A-847C-F4C7A4E1F9C7}" dt="2026-10-02T09:51:11.856" v="4066"/>
          <ac:spMkLst>
            <pc:docMk/>
            <pc:sldMk cId="3646873220" sldId="275"/>
            <ac:spMk id="13" creationId="{7A41774D-FE67-425D-B213-DED4938DAA49}"/>
          </ac:spMkLst>
        </pc:spChg>
        <pc:spChg chg="mod">
          <ac:chgData name="Dan Williams" userId="f29b3c51-bd33-47dd-a3d1-9cc44d628716" providerId="ADAL" clId="{3FBEA603-2B2D-4C5A-847C-F4C7A4E1F9C7}" dt="2026-10-02T09:51:25.912" v="4073"/>
          <ac:spMkLst>
            <pc:docMk/>
            <pc:sldMk cId="3646873220" sldId="275"/>
            <ac:spMk id="16" creationId="{A3D540AB-CB3D-00F9-5C0F-9A68B2A81CBD}"/>
          </ac:spMkLst>
        </pc:spChg>
        <pc:spChg chg="mod">
          <ac:chgData name="Dan Williams" userId="f29b3c51-bd33-47dd-a3d1-9cc44d628716" providerId="ADAL" clId="{3FBEA603-2B2D-4C5A-847C-F4C7A4E1F9C7}" dt="2026-10-02T09:51:31.520" v="4075"/>
          <ac:spMkLst>
            <pc:docMk/>
            <pc:sldMk cId="3646873220" sldId="275"/>
            <ac:spMk id="17" creationId="{E81FEABC-E49B-EA34-8567-FB6DF0D2338D}"/>
          </ac:spMkLst>
        </pc:spChg>
        <pc:spChg chg="mod">
          <ac:chgData name="Dan Williams" userId="f29b3c51-bd33-47dd-a3d1-9cc44d628716" providerId="ADAL" clId="{3FBEA603-2B2D-4C5A-847C-F4C7A4E1F9C7}" dt="2026-10-02T09:51:18.805" v="4068"/>
          <ac:spMkLst>
            <pc:docMk/>
            <pc:sldMk cId="3646873220" sldId="275"/>
            <ac:spMk id="18" creationId="{EE36EFBE-A5FA-0C5B-41B2-348E304F7184}"/>
          </ac:spMkLst>
        </pc:spChg>
        <pc:spChg chg="mod">
          <ac:chgData name="Dan Williams" userId="f29b3c51-bd33-47dd-a3d1-9cc44d628716" providerId="ADAL" clId="{3FBEA603-2B2D-4C5A-847C-F4C7A4E1F9C7}" dt="2026-10-02T09:51:31.619" v="4076"/>
          <ac:spMkLst>
            <pc:docMk/>
            <pc:sldMk cId="3646873220" sldId="275"/>
            <ac:spMk id="19" creationId="{49401D43-4749-8882-7429-1DDEB193F205}"/>
          </ac:spMkLst>
        </pc:spChg>
        <pc:spChg chg="mod">
          <ac:chgData name="Dan Williams" userId="f29b3c51-bd33-47dd-a3d1-9cc44d628716" providerId="ADAL" clId="{3FBEA603-2B2D-4C5A-847C-F4C7A4E1F9C7}" dt="2026-10-02T09:51:19.622" v="4070" actId="20577"/>
          <ac:spMkLst>
            <pc:docMk/>
            <pc:sldMk cId="3646873220" sldId="275"/>
            <ac:spMk id="20" creationId="{1DEC6934-9D10-CB9E-370B-327735B459AD}"/>
          </ac:spMkLst>
        </pc:spChg>
        <pc:spChg chg="mod">
          <ac:chgData name="Dan Williams" userId="f29b3c51-bd33-47dd-a3d1-9cc44d628716" providerId="ADAL" clId="{3FBEA603-2B2D-4C5A-847C-F4C7A4E1F9C7}" dt="2026-10-02T09:51:58.670" v="4082"/>
          <ac:spMkLst>
            <pc:docMk/>
            <pc:sldMk cId="3646873220" sldId="275"/>
            <ac:spMk id="22" creationId="{72040C8F-CDDE-C83C-7A36-A236707896DF}"/>
          </ac:spMkLst>
        </pc:spChg>
        <pc:spChg chg="mod">
          <ac:chgData name="Dan Williams" userId="f29b3c51-bd33-47dd-a3d1-9cc44d628716" providerId="ADAL" clId="{3FBEA603-2B2D-4C5A-847C-F4C7A4E1F9C7}" dt="2026-10-02T09:51:53.749" v="4079"/>
          <ac:spMkLst>
            <pc:docMk/>
            <pc:sldMk cId="3646873220" sldId="275"/>
            <ac:spMk id="23" creationId="{C668162B-616A-FE30-78AB-A1454DF0ABB7}"/>
          </ac:spMkLst>
        </pc:spChg>
        <pc:spChg chg="mod">
          <ac:chgData name="Dan Williams" userId="f29b3c51-bd33-47dd-a3d1-9cc44d628716" providerId="ADAL" clId="{3FBEA603-2B2D-4C5A-847C-F4C7A4E1F9C7}" dt="2026-09-24T16:15:40.205" v="3938" actId="20577"/>
          <ac:spMkLst>
            <pc:docMk/>
            <pc:sldMk cId="3646873220" sldId="275"/>
            <ac:spMk id="24" creationId="{E571DFF5-7815-F026-DAAB-2CF816CCF80F}"/>
          </ac:spMkLst>
        </pc:spChg>
        <pc:grpChg chg="mod">
          <ac:chgData name="Dan Williams" userId="f29b3c51-bd33-47dd-a3d1-9cc44d628716" providerId="ADAL" clId="{3FBEA603-2B2D-4C5A-847C-F4C7A4E1F9C7}" dt="2026-10-02T09:51:31.520" v="4075"/>
          <ac:grpSpMkLst>
            <pc:docMk/>
            <pc:sldMk cId="3646873220" sldId="275"/>
            <ac:grpSpMk id="45" creationId="{1ACEE1A2-4C3B-EB91-E106-5235BEDDA03F}"/>
          </ac:grpSpMkLst>
        </pc:grpChg>
        <pc:grpChg chg="mod">
          <ac:chgData name="Dan Williams" userId="f29b3c51-bd33-47dd-a3d1-9cc44d628716" providerId="ADAL" clId="{3FBEA603-2B2D-4C5A-847C-F4C7A4E1F9C7}" dt="2026-10-02T09:51:18.805" v="4068"/>
          <ac:grpSpMkLst>
            <pc:docMk/>
            <pc:sldMk cId="3646873220" sldId="275"/>
            <ac:grpSpMk id="46" creationId="{7213D7A8-B75A-1880-000C-A59DA47563A7}"/>
          </ac:grpSpMkLst>
        </pc:grpChg>
      </pc:sldChg>
      <pc:sldChg chg="modSp add mod">
        <pc:chgData name="Dan Williams" userId="f29b3c51-bd33-47dd-a3d1-9cc44d628716" providerId="ADAL" clId="{3FBEA603-2B2D-4C5A-847C-F4C7A4E1F9C7}" dt="2026-10-02T10:08:38.735" v="4160" actId="14826"/>
        <pc:sldMkLst>
          <pc:docMk/>
          <pc:sldMk cId="3594984179" sldId="276"/>
        </pc:sldMkLst>
        <pc:spChg chg="mod">
          <ac:chgData name="Dan Williams" userId="f29b3c51-bd33-47dd-a3d1-9cc44d628716" providerId="ADAL" clId="{3FBEA603-2B2D-4C5A-847C-F4C7A4E1F9C7}" dt="2026-10-02T10:08:38.735" v="4160" actId="14826"/>
          <ac:spMkLst>
            <pc:docMk/>
            <pc:sldMk cId="3594984179" sldId="276"/>
            <ac:spMk id="2" creationId="{CC317E52-90F2-D694-FFA5-2EB3EC7FC041}"/>
          </ac:spMkLst>
        </pc:spChg>
        <pc:spChg chg="mod">
          <ac:chgData name="Dan Williams" userId="f29b3c51-bd33-47dd-a3d1-9cc44d628716" providerId="ADAL" clId="{3FBEA603-2B2D-4C5A-847C-F4C7A4E1F9C7}" dt="2026-10-02T09:52:27.688" v="4087"/>
          <ac:spMkLst>
            <pc:docMk/>
            <pc:sldMk cId="3594984179" sldId="276"/>
            <ac:spMk id="13" creationId="{98A6EE63-C858-0D8B-ADAF-7A6883F805CD}"/>
          </ac:spMkLst>
        </pc:spChg>
        <pc:spChg chg="mod">
          <ac:chgData name="Dan Williams" userId="f29b3c51-bd33-47dd-a3d1-9cc44d628716" providerId="ADAL" clId="{3FBEA603-2B2D-4C5A-847C-F4C7A4E1F9C7}" dt="2026-10-02T09:52:39.571" v="4094"/>
          <ac:spMkLst>
            <pc:docMk/>
            <pc:sldMk cId="3594984179" sldId="276"/>
            <ac:spMk id="16" creationId="{02E6FFFE-F0C0-7928-773E-9C8D7642B1EE}"/>
          </ac:spMkLst>
        </pc:spChg>
        <pc:spChg chg="mod">
          <ac:chgData name="Dan Williams" userId="f29b3c51-bd33-47dd-a3d1-9cc44d628716" providerId="ADAL" clId="{3FBEA603-2B2D-4C5A-847C-F4C7A4E1F9C7}" dt="2026-09-24T16:16:16.138" v="3954"/>
          <ac:spMkLst>
            <pc:docMk/>
            <pc:sldMk cId="3594984179" sldId="276"/>
            <ac:spMk id="17" creationId="{EE34B78A-7F28-2004-C1D9-A825E2575AA1}"/>
          </ac:spMkLst>
        </pc:spChg>
        <pc:spChg chg="mod">
          <ac:chgData name="Dan Williams" userId="f29b3c51-bd33-47dd-a3d1-9cc44d628716" providerId="ADAL" clId="{3FBEA603-2B2D-4C5A-847C-F4C7A4E1F9C7}" dt="2026-10-02T09:52:32.071" v="4089"/>
          <ac:spMkLst>
            <pc:docMk/>
            <pc:sldMk cId="3594984179" sldId="276"/>
            <ac:spMk id="18" creationId="{1E51B2D2-C43E-A214-E498-4965CCFE8C92}"/>
          </ac:spMkLst>
        </pc:spChg>
        <pc:spChg chg="mod">
          <ac:chgData name="Dan Williams" userId="f29b3c51-bd33-47dd-a3d1-9cc44d628716" providerId="ADAL" clId="{3FBEA603-2B2D-4C5A-847C-F4C7A4E1F9C7}" dt="2026-09-24T16:16:16.219" v="3955"/>
          <ac:spMkLst>
            <pc:docMk/>
            <pc:sldMk cId="3594984179" sldId="276"/>
            <ac:spMk id="19" creationId="{B39B5127-27D0-0915-9E9E-79A6294ADF5C}"/>
          </ac:spMkLst>
        </pc:spChg>
        <pc:spChg chg="mod">
          <ac:chgData name="Dan Williams" userId="f29b3c51-bd33-47dd-a3d1-9cc44d628716" providerId="ADAL" clId="{3FBEA603-2B2D-4C5A-847C-F4C7A4E1F9C7}" dt="2026-10-02T09:52:32.619" v="4091" actId="20577"/>
          <ac:spMkLst>
            <pc:docMk/>
            <pc:sldMk cId="3594984179" sldId="276"/>
            <ac:spMk id="20" creationId="{CE67E0EF-92A8-17E6-0CD0-673512F1DF1E}"/>
          </ac:spMkLst>
        </pc:spChg>
        <pc:spChg chg="mod">
          <ac:chgData name="Dan Williams" userId="f29b3c51-bd33-47dd-a3d1-9cc44d628716" providerId="ADAL" clId="{3FBEA603-2B2D-4C5A-847C-F4C7A4E1F9C7}" dt="2026-10-02T09:52:51.254" v="4101"/>
          <ac:spMkLst>
            <pc:docMk/>
            <pc:sldMk cId="3594984179" sldId="276"/>
            <ac:spMk id="22" creationId="{57FD9144-EDFA-E0D8-956D-16980612DEE4}"/>
          </ac:spMkLst>
        </pc:spChg>
        <pc:spChg chg="mod">
          <ac:chgData name="Dan Williams" userId="f29b3c51-bd33-47dd-a3d1-9cc44d628716" providerId="ADAL" clId="{3FBEA603-2B2D-4C5A-847C-F4C7A4E1F9C7}" dt="2026-10-02T09:52:46.649" v="4098" actId="20577"/>
          <ac:spMkLst>
            <pc:docMk/>
            <pc:sldMk cId="3594984179" sldId="276"/>
            <ac:spMk id="24" creationId="{3884BA58-1AA8-EA58-359C-1887DFA5BB36}"/>
          </ac:spMkLst>
        </pc:spChg>
        <pc:grpChg chg="mod">
          <ac:chgData name="Dan Williams" userId="f29b3c51-bd33-47dd-a3d1-9cc44d628716" providerId="ADAL" clId="{3FBEA603-2B2D-4C5A-847C-F4C7A4E1F9C7}" dt="2026-09-24T16:16:16.138" v="3954"/>
          <ac:grpSpMkLst>
            <pc:docMk/>
            <pc:sldMk cId="3594984179" sldId="276"/>
            <ac:grpSpMk id="45" creationId="{2F1D00A7-63D2-234A-D6FC-581764CE2E6F}"/>
          </ac:grpSpMkLst>
        </pc:grpChg>
        <pc:grpChg chg="mod">
          <ac:chgData name="Dan Williams" userId="f29b3c51-bd33-47dd-a3d1-9cc44d628716" providerId="ADAL" clId="{3FBEA603-2B2D-4C5A-847C-F4C7A4E1F9C7}" dt="2026-10-02T09:52:32.071" v="4089"/>
          <ac:grpSpMkLst>
            <pc:docMk/>
            <pc:sldMk cId="3594984179" sldId="276"/>
            <ac:grpSpMk id="46" creationId="{BC93D36C-9B15-BDAE-0622-085EEE9D9710}"/>
          </ac:grpSpMkLst>
        </pc:grpChg>
      </pc:sldChg>
      <pc:sldChg chg="modSp add mod">
        <pc:chgData name="Dan Williams" userId="f29b3c51-bd33-47dd-a3d1-9cc44d628716" providerId="ADAL" clId="{3FBEA603-2B2D-4C5A-847C-F4C7A4E1F9C7}" dt="2026-10-02T10:08:49.789" v="4162" actId="14826"/>
        <pc:sldMkLst>
          <pc:docMk/>
          <pc:sldMk cId="497911011" sldId="278"/>
        </pc:sldMkLst>
        <pc:spChg chg="mod">
          <ac:chgData name="Dan Williams" userId="f29b3c51-bd33-47dd-a3d1-9cc44d628716" providerId="ADAL" clId="{3FBEA603-2B2D-4C5A-847C-F4C7A4E1F9C7}" dt="2026-10-02T10:08:49.789" v="4162" actId="14826"/>
          <ac:spMkLst>
            <pc:docMk/>
            <pc:sldMk cId="497911011" sldId="278"/>
            <ac:spMk id="2" creationId="{5C24F2F3-85C1-C067-D2E8-A9B8B4476F17}"/>
          </ac:spMkLst>
        </pc:spChg>
        <pc:spChg chg="mod">
          <ac:chgData name="Dan Williams" userId="f29b3c51-bd33-47dd-a3d1-9cc44d628716" providerId="ADAL" clId="{3FBEA603-2B2D-4C5A-847C-F4C7A4E1F9C7}" dt="2026-10-02T10:05:52.733" v="4117"/>
          <ac:spMkLst>
            <pc:docMk/>
            <pc:sldMk cId="497911011" sldId="278"/>
            <ac:spMk id="13" creationId="{B9C383E1-9F3B-6D47-1C18-CE62EA444DA9}"/>
          </ac:spMkLst>
        </pc:spChg>
        <pc:spChg chg="mod">
          <ac:chgData name="Dan Williams" userId="f29b3c51-bd33-47dd-a3d1-9cc44d628716" providerId="ADAL" clId="{3FBEA603-2B2D-4C5A-847C-F4C7A4E1F9C7}" dt="2026-10-02T10:06:09.645" v="4124"/>
          <ac:spMkLst>
            <pc:docMk/>
            <pc:sldMk cId="497911011" sldId="278"/>
            <ac:spMk id="16" creationId="{1A32FC0F-A74E-9749-AF6C-6CE722686D85}"/>
          </ac:spMkLst>
        </pc:spChg>
        <pc:spChg chg="mod">
          <ac:chgData name="Dan Williams" userId="f29b3c51-bd33-47dd-a3d1-9cc44d628716" providerId="ADAL" clId="{3FBEA603-2B2D-4C5A-847C-F4C7A4E1F9C7}" dt="2026-10-02T10:06:18.002" v="4126"/>
          <ac:spMkLst>
            <pc:docMk/>
            <pc:sldMk cId="497911011" sldId="278"/>
            <ac:spMk id="17" creationId="{B45B901D-AA2E-11B5-807D-58E314AA405F}"/>
          </ac:spMkLst>
        </pc:spChg>
        <pc:spChg chg="mod">
          <ac:chgData name="Dan Williams" userId="f29b3c51-bd33-47dd-a3d1-9cc44d628716" providerId="ADAL" clId="{3FBEA603-2B2D-4C5A-847C-F4C7A4E1F9C7}" dt="2026-10-02T10:06:01.082" v="4119"/>
          <ac:spMkLst>
            <pc:docMk/>
            <pc:sldMk cId="497911011" sldId="278"/>
            <ac:spMk id="18" creationId="{BF0448F8-B74E-F676-4A23-571B62A17DFC}"/>
          </ac:spMkLst>
        </pc:spChg>
        <pc:spChg chg="mod">
          <ac:chgData name="Dan Williams" userId="f29b3c51-bd33-47dd-a3d1-9cc44d628716" providerId="ADAL" clId="{3FBEA603-2B2D-4C5A-847C-F4C7A4E1F9C7}" dt="2026-10-02T10:06:18.081" v="4127"/>
          <ac:spMkLst>
            <pc:docMk/>
            <pc:sldMk cId="497911011" sldId="278"/>
            <ac:spMk id="19" creationId="{9AAFE2A5-7F9B-A947-9FBB-C35ABEF273F8}"/>
          </ac:spMkLst>
        </pc:spChg>
        <pc:spChg chg="mod">
          <ac:chgData name="Dan Williams" userId="f29b3c51-bd33-47dd-a3d1-9cc44d628716" providerId="ADAL" clId="{3FBEA603-2B2D-4C5A-847C-F4C7A4E1F9C7}" dt="2026-10-02T10:06:01.716" v="4121" actId="20577"/>
          <ac:spMkLst>
            <pc:docMk/>
            <pc:sldMk cId="497911011" sldId="278"/>
            <ac:spMk id="20" creationId="{CE7191AC-75BE-5F77-8A48-901BF457E0DF}"/>
          </ac:spMkLst>
        </pc:spChg>
        <pc:spChg chg="mod">
          <ac:chgData name="Dan Williams" userId="f29b3c51-bd33-47dd-a3d1-9cc44d628716" providerId="ADAL" clId="{3FBEA603-2B2D-4C5A-847C-F4C7A4E1F9C7}" dt="2026-10-02T10:06:36.150" v="4134"/>
          <ac:spMkLst>
            <pc:docMk/>
            <pc:sldMk cId="497911011" sldId="278"/>
            <ac:spMk id="22" creationId="{9AD08D94-3A8A-DA79-96A9-78BD3F775DD3}"/>
          </ac:spMkLst>
        </pc:spChg>
        <pc:spChg chg="mod">
          <ac:chgData name="Dan Williams" userId="f29b3c51-bd33-47dd-a3d1-9cc44d628716" providerId="ADAL" clId="{3FBEA603-2B2D-4C5A-847C-F4C7A4E1F9C7}" dt="2026-10-02T10:06:25.172" v="4131" actId="6549"/>
          <ac:spMkLst>
            <pc:docMk/>
            <pc:sldMk cId="497911011" sldId="278"/>
            <ac:spMk id="24" creationId="{6AC0B1E1-74F8-834A-E1CF-94F4318E3F29}"/>
          </ac:spMkLst>
        </pc:spChg>
        <pc:grpChg chg="mod">
          <ac:chgData name="Dan Williams" userId="f29b3c51-bd33-47dd-a3d1-9cc44d628716" providerId="ADAL" clId="{3FBEA603-2B2D-4C5A-847C-F4C7A4E1F9C7}" dt="2026-10-02T10:06:18.002" v="4126"/>
          <ac:grpSpMkLst>
            <pc:docMk/>
            <pc:sldMk cId="497911011" sldId="278"/>
            <ac:grpSpMk id="45" creationId="{A65BC320-6783-E260-98B1-99C7F7002BF1}"/>
          </ac:grpSpMkLst>
        </pc:grpChg>
        <pc:grpChg chg="mod">
          <ac:chgData name="Dan Williams" userId="f29b3c51-bd33-47dd-a3d1-9cc44d628716" providerId="ADAL" clId="{3FBEA603-2B2D-4C5A-847C-F4C7A4E1F9C7}" dt="2026-10-02T10:06:01.082" v="4119"/>
          <ac:grpSpMkLst>
            <pc:docMk/>
            <pc:sldMk cId="497911011" sldId="278"/>
            <ac:grpSpMk id="46" creationId="{93CC4A8E-A6B6-AC84-00DE-C6AAEDBCE7BA}"/>
          </ac:grpSpMkLst>
        </pc:grpChg>
      </pc:sldChg>
      <pc:sldChg chg="modSp add mod">
        <pc:chgData name="Dan Williams" userId="f29b3c51-bd33-47dd-a3d1-9cc44d628716" providerId="ADAL" clId="{3FBEA603-2B2D-4C5A-847C-F4C7A4E1F9C7}" dt="2026-10-02T10:08:57.188" v="4163" actId="14826"/>
        <pc:sldMkLst>
          <pc:docMk/>
          <pc:sldMk cId="2056160670" sldId="279"/>
        </pc:sldMkLst>
        <pc:spChg chg="mod">
          <ac:chgData name="Dan Williams" userId="f29b3c51-bd33-47dd-a3d1-9cc44d628716" providerId="ADAL" clId="{3FBEA603-2B2D-4C5A-847C-F4C7A4E1F9C7}" dt="2026-10-02T10:08:57.188" v="4163" actId="14826"/>
          <ac:spMkLst>
            <pc:docMk/>
            <pc:sldMk cId="2056160670" sldId="279"/>
            <ac:spMk id="2" creationId="{E2D52CCC-4597-4F5B-72A2-B4DACA9D20BF}"/>
          </ac:spMkLst>
        </pc:spChg>
        <pc:spChg chg="mod">
          <ac:chgData name="Dan Williams" userId="f29b3c51-bd33-47dd-a3d1-9cc44d628716" providerId="ADAL" clId="{3FBEA603-2B2D-4C5A-847C-F4C7A4E1F9C7}" dt="2026-10-02T10:07:18.454" v="4137"/>
          <ac:spMkLst>
            <pc:docMk/>
            <pc:sldMk cId="2056160670" sldId="279"/>
            <ac:spMk id="13" creationId="{069326C3-C8A3-76EA-1002-18FD280F68CD}"/>
          </ac:spMkLst>
        </pc:spChg>
        <pc:spChg chg="mod">
          <ac:chgData name="Dan Williams" userId="f29b3c51-bd33-47dd-a3d1-9cc44d628716" providerId="ADAL" clId="{3FBEA603-2B2D-4C5A-847C-F4C7A4E1F9C7}" dt="2026-10-02T10:07:37.869" v="4147" actId="6549"/>
          <ac:spMkLst>
            <pc:docMk/>
            <pc:sldMk cId="2056160670" sldId="279"/>
            <ac:spMk id="16" creationId="{C3DD958B-42C8-7E24-2453-AAD3D3F7C2A0}"/>
          </ac:spMkLst>
        </pc:spChg>
        <pc:spChg chg="mod">
          <ac:chgData name="Dan Williams" userId="f29b3c51-bd33-47dd-a3d1-9cc44d628716" providerId="ADAL" clId="{3FBEA603-2B2D-4C5A-847C-F4C7A4E1F9C7}" dt="2026-10-02T10:07:46.534" v="4149"/>
          <ac:spMkLst>
            <pc:docMk/>
            <pc:sldMk cId="2056160670" sldId="279"/>
            <ac:spMk id="17" creationId="{DAC1C574-853C-376A-43D7-A1BDCA8F85C3}"/>
          </ac:spMkLst>
        </pc:spChg>
        <pc:spChg chg="mod">
          <ac:chgData name="Dan Williams" userId="f29b3c51-bd33-47dd-a3d1-9cc44d628716" providerId="ADAL" clId="{3FBEA603-2B2D-4C5A-847C-F4C7A4E1F9C7}" dt="2026-10-02T10:07:24.686" v="4139"/>
          <ac:spMkLst>
            <pc:docMk/>
            <pc:sldMk cId="2056160670" sldId="279"/>
            <ac:spMk id="18" creationId="{20683988-7DF4-7DD8-0E16-35E32F455F36}"/>
          </ac:spMkLst>
        </pc:spChg>
        <pc:spChg chg="mod">
          <ac:chgData name="Dan Williams" userId="f29b3c51-bd33-47dd-a3d1-9cc44d628716" providerId="ADAL" clId="{3FBEA603-2B2D-4C5A-847C-F4C7A4E1F9C7}" dt="2026-10-02T10:07:46.631" v="4150"/>
          <ac:spMkLst>
            <pc:docMk/>
            <pc:sldMk cId="2056160670" sldId="279"/>
            <ac:spMk id="19" creationId="{54F8B1BE-656F-08BE-4C9A-7269A512B8C0}"/>
          </ac:spMkLst>
        </pc:spChg>
        <pc:spChg chg="mod">
          <ac:chgData name="Dan Williams" userId="f29b3c51-bd33-47dd-a3d1-9cc44d628716" providerId="ADAL" clId="{3FBEA603-2B2D-4C5A-847C-F4C7A4E1F9C7}" dt="2026-10-02T10:07:25.400" v="4141" actId="20577"/>
          <ac:spMkLst>
            <pc:docMk/>
            <pc:sldMk cId="2056160670" sldId="279"/>
            <ac:spMk id="20" creationId="{0577C5F6-2A49-C49F-E462-AF7CFF96BA5E}"/>
          </ac:spMkLst>
        </pc:spChg>
        <pc:spChg chg="mod">
          <ac:chgData name="Dan Williams" userId="f29b3c51-bd33-47dd-a3d1-9cc44d628716" providerId="ADAL" clId="{3FBEA603-2B2D-4C5A-847C-F4C7A4E1F9C7}" dt="2026-10-02T10:07:56.417" v="4157"/>
          <ac:spMkLst>
            <pc:docMk/>
            <pc:sldMk cId="2056160670" sldId="279"/>
            <ac:spMk id="22" creationId="{0A43EF6E-1DE8-21BB-209C-2C128D9AE87D}"/>
          </ac:spMkLst>
        </pc:spChg>
        <pc:spChg chg="mod">
          <ac:chgData name="Dan Williams" userId="f29b3c51-bd33-47dd-a3d1-9cc44d628716" providerId="ADAL" clId="{3FBEA603-2B2D-4C5A-847C-F4C7A4E1F9C7}" dt="2026-10-02T10:07:51.151" v="4154" actId="20577"/>
          <ac:spMkLst>
            <pc:docMk/>
            <pc:sldMk cId="2056160670" sldId="279"/>
            <ac:spMk id="24" creationId="{32789BAF-ED01-BDC0-20B8-63E7F9597BD8}"/>
          </ac:spMkLst>
        </pc:spChg>
        <pc:grpChg chg="mod">
          <ac:chgData name="Dan Williams" userId="f29b3c51-bd33-47dd-a3d1-9cc44d628716" providerId="ADAL" clId="{3FBEA603-2B2D-4C5A-847C-F4C7A4E1F9C7}" dt="2026-10-02T10:07:46.534" v="4149"/>
          <ac:grpSpMkLst>
            <pc:docMk/>
            <pc:sldMk cId="2056160670" sldId="279"/>
            <ac:grpSpMk id="45" creationId="{F965F735-18D3-A42A-6AAC-2A77ABD2F605}"/>
          </ac:grpSpMkLst>
        </pc:grpChg>
        <pc:grpChg chg="mod">
          <ac:chgData name="Dan Williams" userId="f29b3c51-bd33-47dd-a3d1-9cc44d628716" providerId="ADAL" clId="{3FBEA603-2B2D-4C5A-847C-F4C7A4E1F9C7}" dt="2026-10-02T10:07:24.686" v="4139"/>
          <ac:grpSpMkLst>
            <pc:docMk/>
            <pc:sldMk cId="2056160670" sldId="279"/>
            <ac:grpSpMk id="46" creationId="{432BB672-466B-18A7-3697-5EE13A3D3D0B}"/>
          </ac:grpSpMkLst>
        </pc:grpChg>
      </pc:sldChg>
      <pc:sldChg chg="modSp add mod">
        <pc:chgData name="Dan Williams" userId="f29b3c51-bd33-47dd-a3d1-9cc44d628716" providerId="ADAL" clId="{3FBEA603-2B2D-4C5A-847C-F4C7A4E1F9C7}" dt="2026-10-02T10:08:44.908" v="4161" actId="14826"/>
        <pc:sldMkLst>
          <pc:docMk/>
          <pc:sldMk cId="3462516998" sldId="280"/>
        </pc:sldMkLst>
        <pc:spChg chg="mod">
          <ac:chgData name="Dan Williams" userId="f29b3c51-bd33-47dd-a3d1-9cc44d628716" providerId="ADAL" clId="{3FBEA603-2B2D-4C5A-847C-F4C7A4E1F9C7}" dt="2026-10-02T10:08:44.908" v="4161" actId="14826"/>
          <ac:spMkLst>
            <pc:docMk/>
            <pc:sldMk cId="3462516998" sldId="280"/>
            <ac:spMk id="2" creationId="{EB41D028-6352-36E4-6066-55922723A548}"/>
          </ac:spMkLst>
        </pc:spChg>
        <pc:spChg chg="mod">
          <ac:chgData name="Dan Williams" userId="f29b3c51-bd33-47dd-a3d1-9cc44d628716" providerId="ADAL" clId="{3FBEA603-2B2D-4C5A-847C-F4C7A4E1F9C7}" dt="2026-10-02T09:53:21.722" v="4104"/>
          <ac:spMkLst>
            <pc:docMk/>
            <pc:sldMk cId="3462516998" sldId="280"/>
            <ac:spMk id="13" creationId="{A8F3A490-1B0B-BAC9-715F-28DE06C5230C}"/>
          </ac:spMkLst>
        </pc:spChg>
        <pc:spChg chg="mod">
          <ac:chgData name="Dan Williams" userId="f29b3c51-bd33-47dd-a3d1-9cc44d628716" providerId="ADAL" clId="{3FBEA603-2B2D-4C5A-847C-F4C7A4E1F9C7}" dt="2026-10-02T09:53:31.355" v="4111"/>
          <ac:spMkLst>
            <pc:docMk/>
            <pc:sldMk cId="3462516998" sldId="280"/>
            <ac:spMk id="16" creationId="{A60A3803-DDE0-437F-A658-547C51E60B60}"/>
          </ac:spMkLst>
        </pc:spChg>
        <pc:spChg chg="mod">
          <ac:chgData name="Dan Williams" userId="f29b3c51-bd33-47dd-a3d1-9cc44d628716" providerId="ADAL" clId="{3FBEA603-2B2D-4C5A-847C-F4C7A4E1F9C7}" dt="2026-10-02T09:53:25.805" v="4106"/>
          <ac:spMkLst>
            <pc:docMk/>
            <pc:sldMk cId="3462516998" sldId="280"/>
            <ac:spMk id="18" creationId="{C8A41672-E9A0-1E54-4FBA-FC55819BCA1D}"/>
          </ac:spMkLst>
        </pc:spChg>
        <pc:spChg chg="mod">
          <ac:chgData name="Dan Williams" userId="f29b3c51-bd33-47dd-a3d1-9cc44d628716" providerId="ADAL" clId="{3FBEA603-2B2D-4C5A-847C-F4C7A4E1F9C7}" dt="2026-10-02T09:53:26.822" v="4108" actId="20577"/>
          <ac:spMkLst>
            <pc:docMk/>
            <pc:sldMk cId="3462516998" sldId="280"/>
            <ac:spMk id="20" creationId="{20E8C678-2565-5BBA-8FC5-1981CCB36C99}"/>
          </ac:spMkLst>
        </pc:spChg>
        <pc:spChg chg="mod">
          <ac:chgData name="Dan Williams" userId="f29b3c51-bd33-47dd-a3d1-9cc44d628716" providerId="ADAL" clId="{3FBEA603-2B2D-4C5A-847C-F4C7A4E1F9C7}" dt="2026-10-02T09:53:42.987" v="4116"/>
          <ac:spMkLst>
            <pc:docMk/>
            <pc:sldMk cId="3462516998" sldId="280"/>
            <ac:spMk id="22" creationId="{1967D304-4B65-77DA-B063-1D9DD69EA1E2}"/>
          </ac:spMkLst>
        </pc:spChg>
        <pc:spChg chg="mod">
          <ac:chgData name="Dan Williams" userId="f29b3c51-bd33-47dd-a3d1-9cc44d628716" providerId="ADAL" clId="{3FBEA603-2B2D-4C5A-847C-F4C7A4E1F9C7}" dt="2026-10-02T09:53:36.955" v="4113" actId="20577"/>
          <ac:spMkLst>
            <pc:docMk/>
            <pc:sldMk cId="3462516998" sldId="280"/>
            <ac:spMk id="24" creationId="{5863D00B-257D-4316-3C99-C4C71D82B660}"/>
          </ac:spMkLst>
        </pc:spChg>
        <pc:grpChg chg="mod">
          <ac:chgData name="Dan Williams" userId="f29b3c51-bd33-47dd-a3d1-9cc44d628716" providerId="ADAL" clId="{3FBEA603-2B2D-4C5A-847C-F4C7A4E1F9C7}" dt="2026-10-02T09:53:25.805" v="4106"/>
          <ac:grpSpMkLst>
            <pc:docMk/>
            <pc:sldMk cId="3462516998" sldId="280"/>
            <ac:grpSpMk id="46" creationId="{61D15231-3B19-7098-BB2B-5BD624BE17BE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15261-3929-4456-B261-5415F6C3E92F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23746D-370A-473F-AF57-F2DA718414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618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0312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488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7439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033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509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467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4908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445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207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0511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63D18-808A-411B-9243-AB39263B3F24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659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363D18-808A-411B-9243-AB39263B3F24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FEDA46-C774-4CA0-B9B9-45A051EB18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601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7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jp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9.jp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0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A9CFD-953C-DB5B-DD5B-FB688EFFB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F4C57B6-AE9A-AB25-9FDA-71E21FB86BB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67" y="9594901"/>
            <a:ext cx="3058013" cy="10921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62F4961-8652-57C2-BEC6-8C37819F8C56}"/>
              </a:ext>
            </a:extLst>
          </p:cNvPr>
          <p:cNvSpPr/>
          <p:nvPr/>
        </p:nvSpPr>
        <p:spPr>
          <a:xfrm>
            <a:off x="358775" y="9468952"/>
            <a:ext cx="1997075" cy="918062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your</a:t>
            </a:r>
          </a:p>
          <a:p>
            <a:pPr algn="ctr"/>
            <a:r>
              <a:rPr lang="en-US" dirty="0"/>
              <a:t>logo here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574A0A-AC3B-68E6-F8D9-98E542146AF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1837" y="9097183"/>
            <a:ext cx="687600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£60pp in resort fees payable locally. Subject to change. View terms here: sellvv.co.uk/terms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6E77D5-46A5-34B4-6220-3FB23A82499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9837" y="5272337"/>
            <a:ext cx="6840000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n-US" sz="2800" dirty="0">
                <a:solidFill>
                  <a:srgbClr val="333333"/>
                </a:solidFill>
                <a:latin typeface="VV Centra 2 Bold" pitchFamily="2" charset="0"/>
                <a:ea typeface="VV Centra 2 Bold" pitchFamily="2" charset="0"/>
              </a:rPr>
              <a:t>San Juan to Spain Transatlantic</a:t>
            </a:r>
            <a:endParaRPr lang="en-GB" sz="2800" dirty="0">
              <a:solidFill>
                <a:srgbClr val="333333"/>
              </a:solidFill>
              <a:latin typeface="VV Centra 2 Bold" pitchFamily="2" charset="0"/>
              <a:ea typeface="VV Centra 2 Bold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DF5928B-3F53-285B-A4B1-9545E07869F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29437" y="5947828"/>
            <a:ext cx="5500800" cy="0"/>
          </a:xfrm>
          <a:prstGeom prst="line">
            <a:avLst/>
          </a:prstGeom>
          <a:ln w="25400">
            <a:solidFill>
              <a:srgbClr val="E10A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5E4B8C0D-C962-4D46-8FD6-2AC519596A2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3850" y="6230793"/>
            <a:ext cx="6840000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s-E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San Juan  •  </a:t>
            </a:r>
            <a:r>
              <a:rPr lang="es-ES" sz="1000" dirty="0" err="1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Philipsburg</a:t>
            </a:r>
            <a:r>
              <a:rPr lang="es-E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  •  Funchal  •  Tangier  •  Barcelona</a:t>
            </a:r>
            <a:endParaRPr kumimoji="0" lang="en-US" sz="1000" b="0" i="0" u="none" strike="noStrike" kern="1200" cap="none" normalizeH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V Centra 2 Medium" pitchFamily="2" charset="0"/>
              <a:ea typeface="VV Centra 2 Medium" pitchFamily="2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7E2787F-2897-1915-D008-8B48EA06A5E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2787" y="6667645"/>
            <a:ext cx="6877063" cy="2200547"/>
          </a:xfrm>
          <a:prstGeom prst="roundRect">
            <a:avLst>
              <a:gd name="adj" fmla="val 7249"/>
            </a:avLst>
          </a:prstGeom>
          <a:noFill/>
          <a:ln w="25400">
            <a:solidFill>
              <a:srgbClr val="E10A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D5B459B-F78E-6D4A-A0AD-5A2AA5C2AC54}"/>
              </a:ext>
            </a:extLst>
          </p:cNvPr>
          <p:cNvSpPr txBox="1">
            <a:spLocks/>
          </p:cNvSpPr>
          <p:nvPr/>
        </p:nvSpPr>
        <p:spPr>
          <a:xfrm>
            <a:off x="4139150" y="7936014"/>
            <a:ext cx="3024700" cy="2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" pitchFamily="2" charset="0"/>
                <a:ea typeface="VV Centra 2" pitchFamily="2" charset="0"/>
              </a:rPr>
              <a:t>Sea View Lock It In rate from £2103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E2870BC-544F-1369-92CD-6F18978CBC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7318" y="7524227"/>
            <a:ext cx="3171469" cy="1073965"/>
          </a:xfrm>
          <a:prstGeom prst="roundRect">
            <a:avLst>
              <a:gd name="adj" fmla="val 10963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6699624-E170-69D1-282F-9DBAB155E46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1850" y="7658869"/>
            <a:ext cx="278769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000" dirty="0">
                <a:solidFill>
                  <a:schemeClr val="bg1"/>
                </a:solidFill>
                <a:latin typeface="VV Centra 2 Bold" pitchFamily="2" charset="0"/>
                <a:ea typeface="VV Centra 2 Bold" pitchFamily="2" charset="0"/>
              </a:rPr>
              <a:t>Insider Lock It In rate from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1EDEC74-4CBB-043A-A72F-4B6EE551589F}"/>
              </a:ext>
            </a:extLst>
          </p:cNvPr>
          <p:cNvSpPr txBox="1">
            <a:spLocks/>
          </p:cNvSpPr>
          <p:nvPr/>
        </p:nvSpPr>
        <p:spPr>
          <a:xfrm>
            <a:off x="607316" y="8224305"/>
            <a:ext cx="3171471" cy="34567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5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£1991</a:t>
            </a:r>
            <a:r>
              <a:rPr lang="en-US" sz="2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pp</a:t>
            </a:r>
            <a:endParaRPr kumimoji="0" lang="en-US" sz="2400" b="0" i="0" u="none" strike="noStrike" kern="1200" cap="none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V Centra 2 Extrabold" pitchFamily="2" charset="0"/>
              <a:ea typeface="VV Centra 2 Extrabold" pitchFamily="2" charset="0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ED2CFBC-BC0B-0D46-A3B1-50C31435D9D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07316" y="6958502"/>
            <a:ext cx="3284344" cy="360000"/>
            <a:chOff x="637312" y="7041148"/>
            <a:chExt cx="3284344" cy="360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8731537-357D-E899-3153-6F533F3BEE30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37312" y="7041148"/>
              <a:ext cx="360000" cy="360000"/>
            </a:xfrm>
            <a:prstGeom prst="rect">
              <a:avLst/>
            </a:prstGeom>
            <a:blipFill>
              <a:blip r:embed="rId3"/>
              <a:srcRect/>
              <a:stretch>
                <a:fillRect l="1428" r="1428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1226525-2365-7CB1-E750-6FE723A67574}"/>
                </a:ext>
              </a:extLst>
            </p:cNvPr>
            <p:cNvSpPr txBox="1">
              <a:spLocks/>
            </p:cNvSpPr>
            <p:nvPr/>
          </p:nvSpPr>
          <p:spPr>
            <a:xfrm>
              <a:off x="1177960" y="7122884"/>
              <a:ext cx="2743696" cy="19652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2 nights in San Juan + 12 nights sailing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CA896C3-0122-957B-B63B-82A57BCD9764}"/>
              </a:ext>
            </a:extLst>
          </p:cNvPr>
          <p:cNvGrpSpPr/>
          <p:nvPr/>
        </p:nvGrpSpPr>
        <p:grpSpPr>
          <a:xfrm>
            <a:off x="4139151" y="6916789"/>
            <a:ext cx="2813208" cy="401713"/>
            <a:chOff x="4151629" y="7032246"/>
            <a:chExt cx="2813208" cy="40171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5612CFC-E27E-B03C-E9A1-97BDD2A8B2AE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4151629" y="7053102"/>
              <a:ext cx="360000" cy="360000"/>
            </a:xfrm>
            <a:prstGeom prst="rect">
              <a:avLst/>
            </a:prstGeom>
            <a:blipFill>
              <a:blip r:embed="rId4"/>
              <a:srcRect/>
              <a:stretch>
                <a:fillRect l="476" r="476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2272E87-D4E4-C158-31C2-D2927BFCEF50}"/>
                </a:ext>
              </a:extLst>
            </p:cNvPr>
            <p:cNvSpPr txBox="1">
              <a:spLocks/>
            </p:cNvSpPr>
            <p:nvPr/>
          </p:nvSpPr>
          <p:spPr>
            <a:xfrm>
              <a:off x="4687030" y="7032246"/>
              <a:ext cx="2277807" cy="40171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Departing 20 April 2028</a:t>
              </a:r>
            </a:p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All flights included</a:t>
              </a:r>
              <a:endParaRPr kumimoji="0" lang="en-US" sz="1200" b="0" i="0" u="none" strike="noStrike" kern="1200" cap="none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V Centra 2" pitchFamily="2" charset="0"/>
                <a:ea typeface="VV Centra 2" pitchFamily="2" charset="0"/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C96608B-EF03-39E5-B9A5-342F4F184AF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1312" y="304802"/>
            <a:ext cx="6877051" cy="2886068"/>
          </a:xfrm>
          <a:prstGeom prst="roundRect">
            <a:avLst>
              <a:gd name="adj" fmla="val 5952"/>
            </a:avLst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37">
            <a:extLst>
              <a:ext uri="{FF2B5EF4-FFF2-40B4-BE49-F238E27FC236}">
                <a16:creationId xmlns:a16="http://schemas.microsoft.com/office/drawing/2014/main" id="{4B5CC7D3-C225-2FD7-F400-3EDCDDDDB42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340" y="3535102"/>
            <a:ext cx="5606993" cy="141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819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36FC7-4C98-A22A-3572-DCB8CDBBC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1AF8912-D93A-E9EB-ADCF-7B97782B6FB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67" y="9594901"/>
            <a:ext cx="3058013" cy="10921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C193934-DDBA-6AFE-0E9D-FFD5607100D9}"/>
              </a:ext>
            </a:extLst>
          </p:cNvPr>
          <p:cNvSpPr/>
          <p:nvPr/>
        </p:nvSpPr>
        <p:spPr>
          <a:xfrm>
            <a:off x="358775" y="9468952"/>
            <a:ext cx="1997075" cy="918062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your</a:t>
            </a:r>
          </a:p>
          <a:p>
            <a:pPr algn="ctr"/>
            <a:r>
              <a:rPr lang="en-US" dirty="0"/>
              <a:t>logo here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B498A5-C700-9F11-4652-5313E8090E7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1837" y="9097183"/>
            <a:ext cx="687600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£60pp in resort fees payable locally. Subject to change. View terms here: sellvv.co.uk/terms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A41774D-FE67-425D-B213-DED4938DAA4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9837" y="5272337"/>
            <a:ext cx="6840000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n-US" sz="2800" dirty="0">
                <a:solidFill>
                  <a:srgbClr val="333333"/>
                </a:solidFill>
                <a:latin typeface="VV Centra 2 Bold" pitchFamily="2" charset="0"/>
                <a:ea typeface="VV Centra 2 Bold" pitchFamily="2" charset="0"/>
              </a:rPr>
              <a:t>Eastern Caribbean &amp; Bimini Holiday</a:t>
            </a:r>
            <a:endParaRPr lang="en-GB" sz="2800" dirty="0">
              <a:solidFill>
                <a:srgbClr val="333333"/>
              </a:solidFill>
              <a:latin typeface="VV Centra 2 Bold" pitchFamily="2" charset="0"/>
              <a:ea typeface="VV Centra 2 Bold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F7AF7D2-DC2E-974C-978A-545A17AA0C0F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29437" y="5947828"/>
            <a:ext cx="5500800" cy="0"/>
          </a:xfrm>
          <a:prstGeom prst="line">
            <a:avLst/>
          </a:prstGeom>
          <a:ln w="25400">
            <a:solidFill>
              <a:srgbClr val="E10A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3D540AB-CB3D-00F9-5C0F-9A68B2A81CB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3850" y="6230793"/>
            <a:ext cx="6840000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n-U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Miami  •  San Juan  •  Charlotte Amalie  •  Philipsburg  •  The Beach Club at Bimini  •  Miami</a:t>
            </a:r>
            <a:endParaRPr kumimoji="0" lang="en-US" sz="1000" b="0" i="0" u="none" strike="noStrike" kern="1200" cap="none" normalizeH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V Centra 2 Medium" pitchFamily="2" charset="0"/>
              <a:ea typeface="VV Centra 2 Medium" pitchFamily="2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D5F7D81-41E1-039D-5723-1FCDCF44FB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2787" y="6667645"/>
            <a:ext cx="6877063" cy="2200547"/>
          </a:xfrm>
          <a:prstGeom prst="roundRect">
            <a:avLst>
              <a:gd name="adj" fmla="val 7249"/>
            </a:avLst>
          </a:prstGeom>
          <a:noFill/>
          <a:ln w="25400">
            <a:solidFill>
              <a:srgbClr val="E10A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2040C8F-CDDE-C83C-7A36-A236707896DF}"/>
              </a:ext>
            </a:extLst>
          </p:cNvPr>
          <p:cNvSpPr txBox="1">
            <a:spLocks/>
          </p:cNvSpPr>
          <p:nvPr/>
        </p:nvSpPr>
        <p:spPr>
          <a:xfrm>
            <a:off x="4139150" y="7936014"/>
            <a:ext cx="3024700" cy="2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" pitchFamily="2" charset="0"/>
                <a:ea typeface="VV Centra 2" pitchFamily="2" charset="0"/>
              </a:rPr>
              <a:t>Sea Terrace Lock It In rate from £1681pp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F8DF5EF-E5DF-AB7B-6B5E-F7D4A799222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7318" y="7524227"/>
            <a:ext cx="3171469" cy="1073965"/>
          </a:xfrm>
          <a:prstGeom prst="roundRect">
            <a:avLst>
              <a:gd name="adj" fmla="val 10963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668162B-616A-FE30-78AB-A1454DF0ABB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1850" y="7658869"/>
            <a:ext cx="278769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000" dirty="0">
                <a:solidFill>
                  <a:schemeClr val="bg1"/>
                </a:solidFill>
                <a:latin typeface="VV Centra 2 Bold" pitchFamily="2" charset="0"/>
                <a:ea typeface="VV Centra 2 Bold" pitchFamily="2" charset="0"/>
              </a:rPr>
              <a:t>Insider Lock It In rate from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571DFF5-7815-F026-DAAB-2CF816CCF80F}"/>
              </a:ext>
            </a:extLst>
          </p:cNvPr>
          <p:cNvSpPr txBox="1">
            <a:spLocks/>
          </p:cNvSpPr>
          <p:nvPr/>
        </p:nvSpPr>
        <p:spPr>
          <a:xfrm>
            <a:off x="607316" y="8224305"/>
            <a:ext cx="3171471" cy="34567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5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£1553</a:t>
            </a:r>
            <a:r>
              <a:rPr lang="en-US" sz="2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pp</a:t>
            </a:r>
            <a:endParaRPr kumimoji="0" lang="en-US" sz="2400" b="0" i="0" u="none" strike="noStrike" kern="1200" cap="none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V Centra 2 Extrabold" pitchFamily="2" charset="0"/>
              <a:ea typeface="VV Centra 2 Extrabold" pitchFamily="2" charset="0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ACEE1A2-4C3B-EB91-E106-5235BEDDA03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07316" y="6958502"/>
            <a:ext cx="3284344" cy="360000"/>
            <a:chOff x="637312" y="7041148"/>
            <a:chExt cx="3284344" cy="360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81FEABC-E49B-EA34-8567-FB6DF0D2338D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37312" y="7041148"/>
              <a:ext cx="360000" cy="360000"/>
            </a:xfrm>
            <a:prstGeom prst="rect">
              <a:avLst/>
            </a:prstGeom>
            <a:blipFill>
              <a:blip r:embed="rId3"/>
              <a:srcRect/>
              <a:stretch>
                <a:fillRect l="1428" r="1428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9401D43-4749-8882-7429-1DDEB193F205}"/>
                </a:ext>
              </a:extLst>
            </p:cNvPr>
            <p:cNvSpPr txBox="1">
              <a:spLocks/>
            </p:cNvSpPr>
            <p:nvPr/>
          </p:nvSpPr>
          <p:spPr>
            <a:xfrm>
              <a:off x="1177960" y="7122884"/>
              <a:ext cx="2743696" cy="19652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1 night in Miami + 9 nights sailing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213D7A8-B75A-1880-000C-A59DA47563A7}"/>
              </a:ext>
            </a:extLst>
          </p:cNvPr>
          <p:cNvGrpSpPr/>
          <p:nvPr/>
        </p:nvGrpSpPr>
        <p:grpSpPr>
          <a:xfrm>
            <a:off x="4139151" y="6916789"/>
            <a:ext cx="2813208" cy="401713"/>
            <a:chOff x="4151629" y="7032246"/>
            <a:chExt cx="2813208" cy="40171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E36EFBE-A5FA-0C5B-41B2-348E304F7184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4151629" y="7053102"/>
              <a:ext cx="360000" cy="360000"/>
            </a:xfrm>
            <a:prstGeom prst="rect">
              <a:avLst/>
            </a:prstGeom>
            <a:blipFill>
              <a:blip r:embed="rId4"/>
              <a:srcRect/>
              <a:stretch>
                <a:fillRect l="476" r="476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DEC6934-9D10-CB9E-370B-327735B459AD}"/>
                </a:ext>
              </a:extLst>
            </p:cNvPr>
            <p:cNvSpPr txBox="1">
              <a:spLocks/>
            </p:cNvSpPr>
            <p:nvPr/>
          </p:nvSpPr>
          <p:spPr>
            <a:xfrm>
              <a:off x="4687030" y="7032246"/>
              <a:ext cx="2277807" cy="40171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Departing 13 December 2026</a:t>
              </a:r>
            </a:p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All flights included</a:t>
              </a:r>
              <a:endParaRPr kumimoji="0" lang="en-US" sz="1200" b="0" i="0" u="none" strike="noStrike" kern="1200" cap="none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V Centra 2" pitchFamily="2" charset="0"/>
                <a:ea typeface="VV Centra 2" pitchFamily="2" charset="0"/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BE7793B-0660-E33D-36A7-FFB7C7E01D0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1312" y="304802"/>
            <a:ext cx="6877051" cy="2886068"/>
          </a:xfrm>
          <a:prstGeom prst="roundRect">
            <a:avLst>
              <a:gd name="adj" fmla="val 5952"/>
            </a:avLst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37">
            <a:extLst>
              <a:ext uri="{FF2B5EF4-FFF2-40B4-BE49-F238E27FC236}">
                <a16:creationId xmlns:a16="http://schemas.microsoft.com/office/drawing/2014/main" id="{49FC02EF-A88B-E607-0EA4-E62CEEC3602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340" y="3535102"/>
            <a:ext cx="5606993" cy="141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873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B17CD-3F51-DB82-220C-8128447AD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E005E0D-4D67-A269-1049-70393CAE7B2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67" y="9594901"/>
            <a:ext cx="3058013" cy="10921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4478FB7-4579-6046-DDED-BAC52A81981A}"/>
              </a:ext>
            </a:extLst>
          </p:cNvPr>
          <p:cNvSpPr/>
          <p:nvPr/>
        </p:nvSpPr>
        <p:spPr>
          <a:xfrm>
            <a:off x="358775" y="9468952"/>
            <a:ext cx="1997075" cy="918062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your</a:t>
            </a:r>
          </a:p>
          <a:p>
            <a:pPr algn="ctr"/>
            <a:r>
              <a:rPr lang="en-US" dirty="0"/>
              <a:t>logo here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09A693-FE3F-F8BC-BBA0-7FA59F7A143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1837" y="9097183"/>
            <a:ext cx="687600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£30pp in resort fees payable locally. Subject to change. View terms here: sellvv.co.uk/terms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A6EE63-C858-0D8B-ADAF-7A6883F805C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9837" y="5272337"/>
            <a:ext cx="6840000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n-US" sz="2800" dirty="0">
                <a:solidFill>
                  <a:srgbClr val="333333"/>
                </a:solidFill>
                <a:latin typeface="VV Centra 2 Bold" pitchFamily="2" charset="0"/>
                <a:ea typeface="VV Centra 2 Bold" pitchFamily="2" charset="0"/>
              </a:rPr>
              <a:t>The Adriatic, Albania &amp; Greece</a:t>
            </a:r>
            <a:endParaRPr lang="en-GB" sz="2800" dirty="0">
              <a:solidFill>
                <a:srgbClr val="333333"/>
              </a:solidFill>
              <a:latin typeface="VV Centra 2 Bold" pitchFamily="2" charset="0"/>
              <a:ea typeface="VV Centra 2 Bold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075B5C0-5F15-902A-2CF9-68F4CE04E25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29437" y="5947828"/>
            <a:ext cx="5500800" cy="0"/>
          </a:xfrm>
          <a:prstGeom prst="line">
            <a:avLst/>
          </a:prstGeom>
          <a:ln w="25400">
            <a:solidFill>
              <a:srgbClr val="E10A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2E6FFFE-F0C0-7928-773E-9C8D7642B1E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3850" y="6230793"/>
            <a:ext cx="6840000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it-IT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Athens (Piraeus)  •  Dubrovnik  •  Kotor  •  Sarandë  •  Mykonos  •  Athens (Piraeus)</a:t>
            </a:r>
            <a:endParaRPr kumimoji="0" lang="en-US" sz="1000" b="0" i="0" u="none" strike="noStrike" kern="1200" cap="none" normalizeH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V Centra 2 Medium" pitchFamily="2" charset="0"/>
              <a:ea typeface="VV Centra 2 Medium" pitchFamily="2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69E2D36-F276-7005-0538-C576C4A7AD8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2787" y="6667645"/>
            <a:ext cx="6877063" cy="2200547"/>
          </a:xfrm>
          <a:prstGeom prst="roundRect">
            <a:avLst>
              <a:gd name="adj" fmla="val 7249"/>
            </a:avLst>
          </a:prstGeom>
          <a:noFill/>
          <a:ln w="25400">
            <a:solidFill>
              <a:srgbClr val="E10A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7FD9144-EDFA-E0D8-956D-16980612DEE4}"/>
              </a:ext>
            </a:extLst>
          </p:cNvPr>
          <p:cNvSpPr txBox="1">
            <a:spLocks/>
          </p:cNvSpPr>
          <p:nvPr/>
        </p:nvSpPr>
        <p:spPr>
          <a:xfrm>
            <a:off x="4139150" y="7936014"/>
            <a:ext cx="3024700" cy="2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" pitchFamily="2" charset="0"/>
                <a:ea typeface="VV Centra 2" pitchFamily="2" charset="0"/>
              </a:rPr>
              <a:t>Sea Terrace cabin from £2399pp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AC1B8A1-E360-9BA8-5646-A803680E14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7318" y="7524227"/>
            <a:ext cx="3171469" cy="1073965"/>
          </a:xfrm>
          <a:prstGeom prst="roundRect">
            <a:avLst>
              <a:gd name="adj" fmla="val 10963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DEA4857-66B2-F0E6-1BB6-4F1B2C87995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1850" y="7658869"/>
            <a:ext cx="278769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000" dirty="0">
                <a:solidFill>
                  <a:schemeClr val="bg1"/>
                </a:solidFill>
                <a:latin typeface="VV Centra 2 Bold" pitchFamily="2" charset="0"/>
                <a:ea typeface="VV Centra 2 Bold" pitchFamily="2" charset="0"/>
              </a:rPr>
              <a:t>Lead in package price from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884BA58-1AA8-EA58-359C-1887DFA5BB36}"/>
              </a:ext>
            </a:extLst>
          </p:cNvPr>
          <p:cNvSpPr txBox="1">
            <a:spLocks/>
          </p:cNvSpPr>
          <p:nvPr/>
        </p:nvSpPr>
        <p:spPr>
          <a:xfrm>
            <a:off x="607316" y="8224305"/>
            <a:ext cx="3171471" cy="34567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5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£2099</a:t>
            </a:r>
            <a:r>
              <a:rPr lang="en-US" sz="2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pp</a:t>
            </a:r>
            <a:endParaRPr kumimoji="0" lang="en-US" sz="2400" b="0" i="0" u="none" strike="noStrike" kern="1200" cap="none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V Centra 2 Extrabold" pitchFamily="2" charset="0"/>
              <a:ea typeface="VV Centra 2 Extrabold" pitchFamily="2" charset="0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F1D00A7-63D2-234A-D6FC-581764CE2E6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07316" y="6958502"/>
            <a:ext cx="3284344" cy="360000"/>
            <a:chOff x="637312" y="7041148"/>
            <a:chExt cx="3284344" cy="360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E34B78A-7F28-2004-C1D9-A825E2575AA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37312" y="7041148"/>
              <a:ext cx="360000" cy="360000"/>
            </a:xfrm>
            <a:prstGeom prst="rect">
              <a:avLst/>
            </a:prstGeom>
            <a:blipFill>
              <a:blip r:embed="rId3"/>
              <a:srcRect/>
              <a:stretch>
                <a:fillRect l="1428" r="1428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39B5127-27D0-0915-9E9E-79A6294ADF5C}"/>
                </a:ext>
              </a:extLst>
            </p:cNvPr>
            <p:cNvSpPr txBox="1">
              <a:spLocks/>
            </p:cNvSpPr>
            <p:nvPr/>
          </p:nvSpPr>
          <p:spPr>
            <a:xfrm>
              <a:off x="1177960" y="7122884"/>
              <a:ext cx="2743696" cy="19652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1 night in Athens + 7 nights sailing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C93D36C-9B15-BDAE-0622-085EEE9D9710}"/>
              </a:ext>
            </a:extLst>
          </p:cNvPr>
          <p:cNvGrpSpPr/>
          <p:nvPr/>
        </p:nvGrpSpPr>
        <p:grpSpPr>
          <a:xfrm>
            <a:off x="4139151" y="6916789"/>
            <a:ext cx="2813208" cy="401713"/>
            <a:chOff x="4151629" y="7032246"/>
            <a:chExt cx="2813208" cy="40171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E51B2D2-C43E-A214-E498-4965CCFE8C92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4151629" y="7053102"/>
              <a:ext cx="360000" cy="360000"/>
            </a:xfrm>
            <a:prstGeom prst="rect">
              <a:avLst/>
            </a:prstGeom>
            <a:blipFill>
              <a:blip r:embed="rId4"/>
              <a:srcRect/>
              <a:stretch>
                <a:fillRect l="476" r="476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E67E0EF-92A8-17E6-0CD0-673512F1DF1E}"/>
                </a:ext>
              </a:extLst>
            </p:cNvPr>
            <p:cNvSpPr txBox="1">
              <a:spLocks/>
            </p:cNvSpPr>
            <p:nvPr/>
          </p:nvSpPr>
          <p:spPr>
            <a:xfrm>
              <a:off x="4687030" y="7032246"/>
              <a:ext cx="2277807" cy="40171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Departing 14 August 2027</a:t>
              </a:r>
            </a:p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All flights included</a:t>
              </a:r>
              <a:endParaRPr kumimoji="0" lang="en-US" sz="1200" b="0" i="0" u="none" strike="noStrike" kern="1200" cap="none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V Centra 2" pitchFamily="2" charset="0"/>
                <a:ea typeface="VV Centra 2" pitchFamily="2" charset="0"/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C317E52-90F2-D694-FFA5-2EB3EC7FC04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1312" y="304802"/>
            <a:ext cx="6877051" cy="2886068"/>
          </a:xfrm>
          <a:prstGeom prst="roundRect">
            <a:avLst>
              <a:gd name="adj" fmla="val 5952"/>
            </a:avLst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37">
            <a:extLst>
              <a:ext uri="{FF2B5EF4-FFF2-40B4-BE49-F238E27FC236}">
                <a16:creationId xmlns:a16="http://schemas.microsoft.com/office/drawing/2014/main" id="{41F9F0D0-E6E6-08A0-9ECE-3A7CFC7CEAB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340" y="3535102"/>
            <a:ext cx="5606993" cy="141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984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58F69-B13A-E5D3-FF90-BA8664205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B39F64-F66F-B854-76F5-FA943D59ED1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67" y="9594901"/>
            <a:ext cx="3058013" cy="10921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4C636CE-1916-7F3D-A59B-294DD296D512}"/>
              </a:ext>
            </a:extLst>
          </p:cNvPr>
          <p:cNvSpPr/>
          <p:nvPr/>
        </p:nvSpPr>
        <p:spPr>
          <a:xfrm>
            <a:off x="358775" y="9468952"/>
            <a:ext cx="1997075" cy="918062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your</a:t>
            </a:r>
          </a:p>
          <a:p>
            <a:pPr algn="ctr"/>
            <a:r>
              <a:rPr lang="en-US" dirty="0"/>
              <a:t>logo here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50F596-CD0D-F1BF-262A-B734976170B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1837" y="9097183"/>
            <a:ext cx="687600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£30pp in resort fees payable locally. Subject to change. View terms here: sellvv.co.uk/terms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8F3A490-1B0B-BAC9-715F-28DE06C5230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9837" y="5272337"/>
            <a:ext cx="6840000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n-US" sz="2800" dirty="0">
                <a:solidFill>
                  <a:srgbClr val="333333"/>
                </a:solidFill>
                <a:latin typeface="VV Centra 2 Bold" pitchFamily="2" charset="0"/>
                <a:ea typeface="VV Centra 2 Bold" pitchFamily="2" charset="0"/>
              </a:rPr>
              <a:t>French Riviera, Spain &amp; Ibiza Overnight</a:t>
            </a:r>
            <a:endParaRPr lang="en-GB" sz="2800" dirty="0">
              <a:solidFill>
                <a:srgbClr val="333333"/>
              </a:solidFill>
              <a:latin typeface="VV Centra 2 Bold" pitchFamily="2" charset="0"/>
              <a:ea typeface="VV Centra 2 Bold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2A288B1-900D-EFA9-CC62-A1A2A5A800B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29437" y="5947828"/>
            <a:ext cx="5500800" cy="0"/>
          </a:xfrm>
          <a:prstGeom prst="line">
            <a:avLst/>
          </a:prstGeom>
          <a:ln w="25400">
            <a:solidFill>
              <a:srgbClr val="E10A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60A3803-DDE0-437F-A658-547C51E60B6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3850" y="6230793"/>
            <a:ext cx="6840000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s-ES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Barcelona  •  Cannes  •  Provence (Toulon)  •  Valencia  •  Ibiza  •  Barcelona</a:t>
            </a:r>
            <a:endParaRPr kumimoji="0" lang="en-US" sz="1000" b="0" i="0" u="none" strike="noStrike" kern="1200" cap="none" normalizeH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V Centra 2 Medium" pitchFamily="2" charset="0"/>
              <a:ea typeface="VV Centra 2 Medium" pitchFamily="2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5B684E4-9837-7216-16AE-4065F52BAEB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2787" y="6667645"/>
            <a:ext cx="6877063" cy="2200547"/>
          </a:xfrm>
          <a:prstGeom prst="roundRect">
            <a:avLst>
              <a:gd name="adj" fmla="val 7249"/>
            </a:avLst>
          </a:prstGeom>
          <a:noFill/>
          <a:ln w="25400">
            <a:solidFill>
              <a:srgbClr val="E10A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967D304-4B65-77DA-B063-1D9DD69EA1E2}"/>
              </a:ext>
            </a:extLst>
          </p:cNvPr>
          <p:cNvSpPr txBox="1">
            <a:spLocks/>
          </p:cNvSpPr>
          <p:nvPr/>
        </p:nvSpPr>
        <p:spPr>
          <a:xfrm>
            <a:off x="4139150" y="7936014"/>
            <a:ext cx="3024700" cy="2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" pitchFamily="2" charset="0"/>
                <a:ea typeface="VV Centra 2" pitchFamily="2" charset="0"/>
              </a:rPr>
              <a:t>Sea Terrace cabin from £2149pp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2F7E7B1-1C33-23B0-F661-E71F784877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7318" y="7524227"/>
            <a:ext cx="3171469" cy="1073965"/>
          </a:xfrm>
          <a:prstGeom prst="roundRect">
            <a:avLst>
              <a:gd name="adj" fmla="val 10963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8504DFD-D209-98D1-0652-5313E44651D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1850" y="7658869"/>
            <a:ext cx="278769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000" dirty="0">
                <a:solidFill>
                  <a:schemeClr val="bg1"/>
                </a:solidFill>
                <a:latin typeface="VV Centra 2 Bold" pitchFamily="2" charset="0"/>
                <a:ea typeface="VV Centra 2 Bold" pitchFamily="2" charset="0"/>
              </a:rPr>
              <a:t>Lead in package price from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863D00B-257D-4316-3C99-C4C71D82B660}"/>
              </a:ext>
            </a:extLst>
          </p:cNvPr>
          <p:cNvSpPr txBox="1">
            <a:spLocks/>
          </p:cNvSpPr>
          <p:nvPr/>
        </p:nvSpPr>
        <p:spPr>
          <a:xfrm>
            <a:off x="607316" y="8224305"/>
            <a:ext cx="3171471" cy="34567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5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£1849</a:t>
            </a:r>
            <a:r>
              <a:rPr lang="en-US" sz="2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pp</a:t>
            </a:r>
            <a:endParaRPr kumimoji="0" lang="en-US" sz="2400" b="0" i="0" u="none" strike="noStrike" kern="1200" cap="none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V Centra 2 Extrabold" pitchFamily="2" charset="0"/>
              <a:ea typeface="VV Centra 2 Extrabold" pitchFamily="2" charset="0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8986B5D-07BF-FE5B-04E9-CE396776933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07316" y="6958502"/>
            <a:ext cx="3284344" cy="360000"/>
            <a:chOff x="637312" y="7041148"/>
            <a:chExt cx="3284344" cy="360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000A3C1-2DB3-207E-E994-F420DD81AE6B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37312" y="7041148"/>
              <a:ext cx="360000" cy="360000"/>
            </a:xfrm>
            <a:prstGeom prst="rect">
              <a:avLst/>
            </a:prstGeom>
            <a:blipFill>
              <a:blip r:embed="rId3"/>
              <a:srcRect/>
              <a:stretch>
                <a:fillRect l="1428" r="1428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DD248FF-3D34-B3B2-A24A-E0AEDDB0F01E}"/>
                </a:ext>
              </a:extLst>
            </p:cNvPr>
            <p:cNvSpPr txBox="1">
              <a:spLocks/>
            </p:cNvSpPr>
            <p:nvPr/>
          </p:nvSpPr>
          <p:spPr>
            <a:xfrm>
              <a:off x="1177960" y="7122884"/>
              <a:ext cx="2743696" cy="19652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1 night in Barcelona + 7 nights sailing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1D15231-3B19-7098-BB2B-5BD624BE17BE}"/>
              </a:ext>
            </a:extLst>
          </p:cNvPr>
          <p:cNvGrpSpPr/>
          <p:nvPr/>
        </p:nvGrpSpPr>
        <p:grpSpPr>
          <a:xfrm>
            <a:off x="4139151" y="6916789"/>
            <a:ext cx="2813208" cy="401713"/>
            <a:chOff x="4151629" y="7032246"/>
            <a:chExt cx="2813208" cy="40171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8A41672-E9A0-1E54-4FBA-FC55819BCA1D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4151629" y="7053102"/>
              <a:ext cx="360000" cy="360000"/>
            </a:xfrm>
            <a:prstGeom prst="rect">
              <a:avLst/>
            </a:prstGeom>
            <a:blipFill>
              <a:blip r:embed="rId4"/>
              <a:srcRect/>
              <a:stretch>
                <a:fillRect l="476" r="476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0E8C678-2565-5BBA-8FC5-1981CCB36C99}"/>
                </a:ext>
              </a:extLst>
            </p:cNvPr>
            <p:cNvSpPr txBox="1">
              <a:spLocks/>
            </p:cNvSpPr>
            <p:nvPr/>
          </p:nvSpPr>
          <p:spPr>
            <a:xfrm>
              <a:off x="4687030" y="7032246"/>
              <a:ext cx="2277807" cy="40171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Departing 10 July 2027</a:t>
              </a:r>
            </a:p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All flights included</a:t>
              </a:r>
              <a:endParaRPr kumimoji="0" lang="en-US" sz="1200" b="0" i="0" u="none" strike="noStrike" kern="1200" cap="none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V Centra 2" pitchFamily="2" charset="0"/>
                <a:ea typeface="VV Centra 2" pitchFamily="2" charset="0"/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B41D028-6352-36E4-6066-55922723A54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1312" y="304802"/>
            <a:ext cx="6877051" cy="2886068"/>
          </a:xfrm>
          <a:prstGeom prst="roundRect">
            <a:avLst>
              <a:gd name="adj" fmla="val 5952"/>
            </a:avLst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37">
            <a:extLst>
              <a:ext uri="{FF2B5EF4-FFF2-40B4-BE49-F238E27FC236}">
                <a16:creationId xmlns:a16="http://schemas.microsoft.com/office/drawing/2014/main" id="{F5A607D8-AF2D-E225-B217-6A0BFF27D2D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340" y="3535102"/>
            <a:ext cx="5606993" cy="141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516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EF914-7AD9-E736-2D91-B09E3D20E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ED03BD5-BC46-F95C-9B6D-B95DA37A565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67" y="9594901"/>
            <a:ext cx="3058013" cy="10921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0E60BC8-FDE8-012D-61E7-92E472F76691}"/>
              </a:ext>
            </a:extLst>
          </p:cNvPr>
          <p:cNvSpPr/>
          <p:nvPr/>
        </p:nvSpPr>
        <p:spPr>
          <a:xfrm>
            <a:off x="358775" y="9468952"/>
            <a:ext cx="1997075" cy="918062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your</a:t>
            </a:r>
          </a:p>
          <a:p>
            <a:pPr algn="ctr"/>
            <a:r>
              <a:rPr lang="en-US" dirty="0"/>
              <a:t>logo here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91E3EF-3C37-08DD-CC63-12D356AFE68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1837" y="9097183"/>
            <a:ext cx="687600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£30pp in resort fees payable locally. Subject to change. View terms here: sellvv.co.uk/terms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C383E1-9F3B-6D47-1C18-CE62EA444DA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9837" y="5272337"/>
            <a:ext cx="6840000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n-US" sz="2800" dirty="0">
                <a:solidFill>
                  <a:srgbClr val="333333"/>
                </a:solidFill>
                <a:latin typeface="VV Centra 2 Bold" pitchFamily="2" charset="0"/>
                <a:ea typeface="VV Centra 2 Bold" pitchFamily="2" charset="0"/>
              </a:rPr>
              <a:t>Miami to Morocco &amp; Spain Transatlantic</a:t>
            </a:r>
            <a:endParaRPr lang="en-GB" sz="2800" dirty="0">
              <a:solidFill>
                <a:srgbClr val="333333"/>
              </a:solidFill>
              <a:latin typeface="VV Centra 2 Bold" pitchFamily="2" charset="0"/>
              <a:ea typeface="VV Centra 2 Bold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D0617F2-FFF3-3BA8-6542-9DE1AD33E269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29437" y="5947828"/>
            <a:ext cx="5500800" cy="0"/>
          </a:xfrm>
          <a:prstGeom prst="line">
            <a:avLst/>
          </a:prstGeom>
          <a:ln w="25400">
            <a:solidFill>
              <a:srgbClr val="E10A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A32FC0F-A74E-9749-AF6C-6CE722686D8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3850" y="6230793"/>
            <a:ext cx="6840000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it-IT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Miami  •  Santa Cruz de Tenerife  •  Tangier  •  Málaga  •  Barcelona</a:t>
            </a:r>
            <a:endParaRPr kumimoji="0" lang="en-US" sz="1000" b="0" i="0" u="none" strike="noStrike" kern="1200" cap="none" normalizeH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V Centra 2 Medium" pitchFamily="2" charset="0"/>
              <a:ea typeface="VV Centra 2 Medium" pitchFamily="2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2A7B299-3AB3-F892-995A-679DDDA7D5D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2787" y="6667645"/>
            <a:ext cx="6877063" cy="2200547"/>
          </a:xfrm>
          <a:prstGeom prst="roundRect">
            <a:avLst>
              <a:gd name="adj" fmla="val 7249"/>
            </a:avLst>
          </a:prstGeom>
          <a:noFill/>
          <a:ln w="25400">
            <a:solidFill>
              <a:srgbClr val="E10A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D08D94-3A8A-DA79-96A9-78BD3F775DD3}"/>
              </a:ext>
            </a:extLst>
          </p:cNvPr>
          <p:cNvSpPr txBox="1">
            <a:spLocks/>
          </p:cNvSpPr>
          <p:nvPr/>
        </p:nvSpPr>
        <p:spPr>
          <a:xfrm>
            <a:off x="4139150" y="7936014"/>
            <a:ext cx="3024700" cy="2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" pitchFamily="2" charset="0"/>
                <a:ea typeface="VV Centra 2" pitchFamily="2" charset="0"/>
              </a:rPr>
              <a:t>Sea Terrace cabin from £2549pp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D8C2F1C-4F39-0BFC-4F5C-59A6C86E9ED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7318" y="7524227"/>
            <a:ext cx="3171469" cy="1073965"/>
          </a:xfrm>
          <a:prstGeom prst="roundRect">
            <a:avLst>
              <a:gd name="adj" fmla="val 10963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42D589C-17D8-3C7C-6617-C7EE4E3C536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1850" y="7658869"/>
            <a:ext cx="278769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000" dirty="0">
                <a:solidFill>
                  <a:schemeClr val="bg1"/>
                </a:solidFill>
                <a:latin typeface="VV Centra 2 Bold" pitchFamily="2" charset="0"/>
                <a:ea typeface="VV Centra 2 Bold" pitchFamily="2" charset="0"/>
              </a:rPr>
              <a:t>Lead in package price from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AC0B1E1-74F8-834A-E1CF-94F4318E3F29}"/>
              </a:ext>
            </a:extLst>
          </p:cNvPr>
          <p:cNvSpPr txBox="1">
            <a:spLocks/>
          </p:cNvSpPr>
          <p:nvPr/>
        </p:nvSpPr>
        <p:spPr>
          <a:xfrm>
            <a:off x="607316" y="8224305"/>
            <a:ext cx="3171471" cy="34567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5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£2099</a:t>
            </a:r>
            <a:r>
              <a:rPr lang="en-US" sz="2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pp</a:t>
            </a:r>
            <a:endParaRPr kumimoji="0" lang="en-US" sz="2400" b="0" i="0" u="none" strike="noStrike" kern="1200" cap="none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V Centra 2 Extrabold" pitchFamily="2" charset="0"/>
              <a:ea typeface="VV Centra 2 Extrabold" pitchFamily="2" charset="0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65BC320-6783-E260-98B1-99C7F7002BF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07316" y="6958502"/>
            <a:ext cx="3284344" cy="360000"/>
            <a:chOff x="637312" y="7041148"/>
            <a:chExt cx="3284344" cy="360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45B901D-AA2E-11B5-807D-58E314AA405F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37312" y="7041148"/>
              <a:ext cx="360000" cy="360000"/>
            </a:xfrm>
            <a:prstGeom prst="rect">
              <a:avLst/>
            </a:prstGeom>
            <a:blipFill>
              <a:blip r:embed="rId3"/>
              <a:srcRect/>
              <a:stretch>
                <a:fillRect l="1428" r="1428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AAFE2A5-7F9B-A947-9FBB-C35ABEF273F8}"/>
                </a:ext>
              </a:extLst>
            </p:cNvPr>
            <p:cNvSpPr txBox="1">
              <a:spLocks/>
            </p:cNvSpPr>
            <p:nvPr/>
          </p:nvSpPr>
          <p:spPr>
            <a:xfrm>
              <a:off x="1177960" y="7122884"/>
              <a:ext cx="2743696" cy="19652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1 night in Miami + 14 nights sailing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3CC4A8E-A6B6-AC84-00DE-C6AAEDBCE7BA}"/>
              </a:ext>
            </a:extLst>
          </p:cNvPr>
          <p:cNvGrpSpPr/>
          <p:nvPr/>
        </p:nvGrpSpPr>
        <p:grpSpPr>
          <a:xfrm>
            <a:off x="4139151" y="6916789"/>
            <a:ext cx="2813208" cy="401713"/>
            <a:chOff x="4151629" y="7032246"/>
            <a:chExt cx="2813208" cy="40171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F0448F8-B74E-F676-4A23-571B62A17DFC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4151629" y="7053102"/>
              <a:ext cx="360000" cy="360000"/>
            </a:xfrm>
            <a:prstGeom prst="rect">
              <a:avLst/>
            </a:prstGeom>
            <a:blipFill>
              <a:blip r:embed="rId4"/>
              <a:srcRect/>
              <a:stretch>
                <a:fillRect l="476" r="476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E7191AC-75BE-5F77-8A48-901BF457E0DF}"/>
                </a:ext>
              </a:extLst>
            </p:cNvPr>
            <p:cNvSpPr txBox="1">
              <a:spLocks/>
            </p:cNvSpPr>
            <p:nvPr/>
          </p:nvSpPr>
          <p:spPr>
            <a:xfrm>
              <a:off x="4687030" y="7032246"/>
              <a:ext cx="2277807" cy="40171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Departing 1 May 2027</a:t>
              </a:r>
            </a:p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All flights included</a:t>
              </a:r>
              <a:endParaRPr kumimoji="0" lang="en-US" sz="1200" b="0" i="0" u="none" strike="noStrike" kern="1200" cap="none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V Centra 2" pitchFamily="2" charset="0"/>
                <a:ea typeface="VV Centra 2" pitchFamily="2" charset="0"/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C24F2F3-85C1-C067-D2E8-A9B8B4476F1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1312" y="304802"/>
            <a:ext cx="6877051" cy="2886068"/>
          </a:xfrm>
          <a:prstGeom prst="roundRect">
            <a:avLst>
              <a:gd name="adj" fmla="val 5952"/>
            </a:avLst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37">
            <a:extLst>
              <a:ext uri="{FF2B5EF4-FFF2-40B4-BE49-F238E27FC236}">
                <a16:creationId xmlns:a16="http://schemas.microsoft.com/office/drawing/2014/main" id="{3D2E672C-A951-2BF8-FE18-35E3A49A307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340" y="3535102"/>
            <a:ext cx="5606993" cy="141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911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2F60B-B24A-87F2-2EE0-36AC96110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25D9EFC-9C9C-6DED-92C0-9EF9FF6ECB8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67" y="9594901"/>
            <a:ext cx="3058013" cy="10921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6F7E7BD-477D-2F03-84FD-2F8D27296AA3}"/>
              </a:ext>
            </a:extLst>
          </p:cNvPr>
          <p:cNvSpPr/>
          <p:nvPr/>
        </p:nvSpPr>
        <p:spPr>
          <a:xfrm>
            <a:off x="358775" y="9468952"/>
            <a:ext cx="1997075" cy="918062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Insert your</a:t>
            </a:r>
          </a:p>
          <a:p>
            <a:pPr algn="ctr"/>
            <a:r>
              <a:rPr lang="en-US" dirty="0"/>
              <a:t>logo here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07170A-3ABA-EA6D-18FC-0CC9F94BCBC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1837" y="9097183"/>
            <a:ext cx="687600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£30pp in resort fees payable locally. Subject to change. View terms here: sellvv.co.uk/terms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9326C3-C8A3-76EA-1002-18FD280F68C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9837" y="5272337"/>
            <a:ext cx="6840000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en-US" sz="2800" dirty="0">
                <a:solidFill>
                  <a:srgbClr val="333333"/>
                </a:solidFill>
                <a:latin typeface="VV Centra 2 Bold" pitchFamily="2" charset="0"/>
                <a:ea typeface="VV Centra 2 Bold" pitchFamily="2" charset="0"/>
              </a:rPr>
              <a:t>Italy, French Riviera &amp; Spain</a:t>
            </a:r>
            <a:endParaRPr lang="en-GB" sz="2800" dirty="0">
              <a:solidFill>
                <a:srgbClr val="333333"/>
              </a:solidFill>
              <a:latin typeface="VV Centra 2 Bold" pitchFamily="2" charset="0"/>
              <a:ea typeface="VV Centra 2 Bold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A46238E-984E-3642-888A-69BCE574430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029437" y="5947828"/>
            <a:ext cx="5500800" cy="0"/>
          </a:xfrm>
          <a:prstGeom prst="line">
            <a:avLst/>
          </a:prstGeom>
          <a:ln w="25400">
            <a:solidFill>
              <a:srgbClr val="E10A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3DD958B-42C8-7E24-2453-AAD3D3F7C2A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3850" y="6153849"/>
            <a:ext cx="6840000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defRPr/>
            </a:pPr>
            <a:r>
              <a:rPr lang="it-IT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Barcelona  •  Tuscany/Cinque Terre (La Spezia)  •  Rome (Civitavecchia)  •  Ajaccio  •</a:t>
            </a:r>
          </a:p>
          <a:p>
            <a:pPr lvl="0" algn="ctr">
              <a:defRPr/>
            </a:pPr>
            <a:r>
              <a:rPr lang="it-IT" sz="1000" dirty="0">
                <a:solidFill>
                  <a:srgbClr val="333333"/>
                </a:solidFill>
                <a:latin typeface="VV Centra 2 Medium" pitchFamily="2" charset="0"/>
                <a:ea typeface="VV Centra 2 Medium" pitchFamily="2" charset="0"/>
              </a:rPr>
              <a:t>Provence (Marseille)  •  Palma de Mallorca  •  Barcelona</a:t>
            </a:r>
            <a:endParaRPr kumimoji="0" lang="en-US" sz="1000" b="0" i="0" u="none" strike="noStrike" kern="1200" cap="none" normalizeH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VV Centra 2 Medium" pitchFamily="2" charset="0"/>
              <a:ea typeface="VV Centra 2 Medium" pitchFamily="2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1FE2AE5-FFAA-ED04-64C4-69FA094EF4D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2787" y="6667645"/>
            <a:ext cx="6877063" cy="2200547"/>
          </a:xfrm>
          <a:prstGeom prst="roundRect">
            <a:avLst>
              <a:gd name="adj" fmla="val 7249"/>
            </a:avLst>
          </a:prstGeom>
          <a:noFill/>
          <a:ln w="25400">
            <a:solidFill>
              <a:srgbClr val="E10A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A43EF6E-1DE8-21BB-209C-2C128D9AE87D}"/>
              </a:ext>
            </a:extLst>
          </p:cNvPr>
          <p:cNvSpPr txBox="1">
            <a:spLocks/>
          </p:cNvSpPr>
          <p:nvPr/>
        </p:nvSpPr>
        <p:spPr>
          <a:xfrm>
            <a:off x="4139150" y="7936014"/>
            <a:ext cx="3024700" cy="2503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1200" dirty="0">
                <a:solidFill>
                  <a:srgbClr val="333333"/>
                </a:solidFill>
                <a:latin typeface="VV Centra 2" pitchFamily="2" charset="0"/>
                <a:ea typeface="VV Centra 2" pitchFamily="2" charset="0"/>
              </a:rPr>
              <a:t>Sea Terrace cabin from £2049pp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FE719C6-358A-4E61-7D09-530B3A7C4B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7318" y="7524227"/>
            <a:ext cx="3171469" cy="1073965"/>
          </a:xfrm>
          <a:prstGeom prst="roundRect">
            <a:avLst>
              <a:gd name="adj" fmla="val 10963"/>
            </a:avLst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F754F4F-9FDD-926B-6DF6-AFF410ECA31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1850" y="7658869"/>
            <a:ext cx="2787690" cy="19652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1000" dirty="0">
                <a:solidFill>
                  <a:schemeClr val="bg1"/>
                </a:solidFill>
                <a:latin typeface="VV Centra 2 Bold" pitchFamily="2" charset="0"/>
                <a:ea typeface="VV Centra 2 Bold" pitchFamily="2" charset="0"/>
              </a:rPr>
              <a:t>Lead in package price from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789BAF-ED01-BDC0-20B8-63E7F9597BD8}"/>
              </a:ext>
            </a:extLst>
          </p:cNvPr>
          <p:cNvSpPr txBox="1">
            <a:spLocks/>
          </p:cNvSpPr>
          <p:nvPr/>
        </p:nvSpPr>
        <p:spPr>
          <a:xfrm>
            <a:off x="607316" y="8224305"/>
            <a:ext cx="3171471" cy="34567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>
              <a:lnSpc>
                <a:spcPts val="1560"/>
              </a:lnSpc>
              <a:defRPr/>
            </a:pPr>
            <a:r>
              <a:rPr lang="en-US" sz="5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£1749</a:t>
            </a:r>
            <a:r>
              <a:rPr lang="en-US" sz="2400" dirty="0">
                <a:solidFill>
                  <a:schemeClr val="bg1"/>
                </a:solidFill>
                <a:latin typeface="VV Centra 2 Extrabold" pitchFamily="2" charset="0"/>
                <a:ea typeface="VV Centra 2 Extrabold" pitchFamily="2" charset="0"/>
              </a:rPr>
              <a:t>pp</a:t>
            </a:r>
            <a:endParaRPr kumimoji="0" lang="en-US" sz="2400" b="0" i="0" u="none" strike="noStrike" kern="1200" cap="none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V Centra 2 Extrabold" pitchFamily="2" charset="0"/>
              <a:ea typeface="VV Centra 2 Extrabold" pitchFamily="2" charset="0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965F735-18D3-A42A-6AAC-2A77ABD2F60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07316" y="6958502"/>
            <a:ext cx="3284344" cy="360000"/>
            <a:chOff x="637312" y="7041148"/>
            <a:chExt cx="3284344" cy="360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AC1C574-853C-376A-43D7-A1BDCA8F85C3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37312" y="7041148"/>
              <a:ext cx="360000" cy="360000"/>
            </a:xfrm>
            <a:prstGeom prst="rect">
              <a:avLst/>
            </a:prstGeom>
            <a:blipFill>
              <a:blip r:embed="rId3"/>
              <a:srcRect/>
              <a:stretch>
                <a:fillRect l="1428" r="1428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4F8B1BE-656F-08BE-4C9A-7269A512B8C0}"/>
                </a:ext>
              </a:extLst>
            </p:cNvPr>
            <p:cNvSpPr txBox="1">
              <a:spLocks/>
            </p:cNvSpPr>
            <p:nvPr/>
          </p:nvSpPr>
          <p:spPr>
            <a:xfrm>
              <a:off x="1177960" y="7122884"/>
              <a:ext cx="2743696" cy="19652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1 night in Barcelona + 7 nights sailing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32BB672-466B-18A7-3697-5EE13A3D3D0B}"/>
              </a:ext>
            </a:extLst>
          </p:cNvPr>
          <p:cNvGrpSpPr/>
          <p:nvPr/>
        </p:nvGrpSpPr>
        <p:grpSpPr>
          <a:xfrm>
            <a:off x="4139151" y="6916789"/>
            <a:ext cx="2813208" cy="401713"/>
            <a:chOff x="4151629" y="7032246"/>
            <a:chExt cx="2813208" cy="40171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0683988-7DF4-7DD8-0E16-35E32F455F36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4151629" y="7053102"/>
              <a:ext cx="360000" cy="360000"/>
            </a:xfrm>
            <a:prstGeom prst="rect">
              <a:avLst/>
            </a:prstGeom>
            <a:blipFill>
              <a:blip r:embed="rId4"/>
              <a:srcRect/>
              <a:stretch>
                <a:fillRect l="476" r="476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577C5F6-2A49-C49F-E462-AF7CFF96BA5E}"/>
                </a:ext>
              </a:extLst>
            </p:cNvPr>
            <p:cNvSpPr txBox="1">
              <a:spLocks/>
            </p:cNvSpPr>
            <p:nvPr/>
          </p:nvSpPr>
          <p:spPr>
            <a:xfrm>
              <a:off x="4687030" y="7032246"/>
              <a:ext cx="2277807" cy="40171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Departing 3 July 2027</a:t>
              </a:r>
            </a:p>
            <a:p>
              <a:pPr lvl="0">
                <a:lnSpc>
                  <a:spcPts val="1560"/>
                </a:lnSpc>
                <a:defRPr/>
              </a:pPr>
              <a:r>
                <a:rPr lang="en-US" sz="1200" dirty="0">
                  <a:solidFill>
                    <a:srgbClr val="333333"/>
                  </a:solidFill>
                  <a:latin typeface="VV Centra 2" pitchFamily="2" charset="0"/>
                  <a:ea typeface="VV Centra 2" pitchFamily="2" charset="0"/>
                </a:rPr>
                <a:t>All flights included</a:t>
              </a:r>
              <a:endParaRPr kumimoji="0" lang="en-US" sz="1200" b="0" i="0" u="none" strike="noStrike" kern="1200" cap="none" normalizeH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VV Centra 2" pitchFamily="2" charset="0"/>
                <a:ea typeface="VV Centra 2" pitchFamily="2" charset="0"/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2D52CCC-4597-4F5B-72A2-B4DACA9D20B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1312" y="304802"/>
            <a:ext cx="6877051" cy="2886068"/>
          </a:xfrm>
          <a:prstGeom prst="roundRect">
            <a:avLst>
              <a:gd name="adj" fmla="val 5952"/>
            </a:avLst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37">
            <a:extLst>
              <a:ext uri="{FF2B5EF4-FFF2-40B4-BE49-F238E27FC236}">
                <a16:creationId xmlns:a16="http://schemas.microsoft.com/office/drawing/2014/main" id="{6E3AE629-9A3F-F05E-E1B8-8D3A639C662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340" y="3535102"/>
            <a:ext cx="5606993" cy="141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160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fcca17e-22dc-47ba-a035-60d3073becb1" xsi:nil="true"/>
    <lcf76f155ced4ddcb4097134ff3c332f xmlns="e70f7adb-373f-49ff-b302-a96d2b2b043b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A772B83BA8E2468E888950BC018958" ma:contentTypeVersion="14" ma:contentTypeDescription="Create a new document." ma:contentTypeScope="" ma:versionID="cd7af7e1588a6539b2de4122ecb1d82a">
  <xsd:schema xmlns:xsd="http://www.w3.org/2001/XMLSchema" xmlns:xs="http://www.w3.org/2001/XMLSchema" xmlns:p="http://schemas.microsoft.com/office/2006/metadata/properties" xmlns:ns2="e70f7adb-373f-49ff-b302-a96d2b2b043b" xmlns:ns3="3fcca17e-22dc-47ba-a035-60d3073becb1" targetNamespace="http://schemas.microsoft.com/office/2006/metadata/properties" ma:root="true" ma:fieldsID="67e64e81ea6429fe108dc8bd36fab7dc" ns2:_="" ns3:_="">
    <xsd:import namespace="e70f7adb-373f-49ff-b302-a96d2b2b043b"/>
    <xsd:import namespace="3fcca17e-22dc-47ba-a035-60d3073becb1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0f7adb-373f-49ff-b302-a96d2b2b043b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09722e89-ce61-476e-a893-fa2ca5ca512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cca17e-22dc-47ba-a035-60d3073becb1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a7902715-454b-4b8c-baae-cda83dbc21b2}" ma:internalName="TaxCatchAll" ma:showField="CatchAllData" ma:web="3fcca17e-22dc-47ba-a035-60d3073bec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776498B-D37C-4AE6-804C-0055E451CC62}">
  <ds:schemaRefs>
    <ds:schemaRef ds:uri="http://schemas.microsoft.com/office/2006/metadata/properties"/>
    <ds:schemaRef ds:uri="http://schemas.microsoft.com/office/infopath/2007/PartnerControls"/>
    <ds:schemaRef ds:uri="3fcca17e-22dc-47ba-a035-60d3073becb1"/>
    <ds:schemaRef ds:uri="e70f7adb-373f-49ff-b302-a96d2b2b043b"/>
  </ds:schemaRefs>
</ds:datastoreItem>
</file>

<file path=customXml/itemProps2.xml><?xml version="1.0" encoding="utf-8"?>
<ds:datastoreItem xmlns:ds="http://schemas.openxmlformats.org/officeDocument/2006/customXml" ds:itemID="{1B37F787-A573-4FC0-8149-1126CEA9C0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0f7adb-373f-49ff-b302-a96d2b2b043b"/>
    <ds:schemaRef ds:uri="3fcca17e-22dc-47ba-a035-60d3073becb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56EA052-7D86-4777-B5FD-9D38B0C6B67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472</Words>
  <Application>Microsoft Office PowerPoint</Application>
  <PresentationFormat>Custom</PresentationFormat>
  <Paragraphs>67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Aptos</vt:lpstr>
      <vt:lpstr>Aptos Display</vt:lpstr>
      <vt:lpstr>Arial</vt:lpstr>
      <vt:lpstr>VV Centra 2</vt:lpstr>
      <vt:lpstr>VV Centra 2 Bold</vt:lpstr>
      <vt:lpstr>VV Centra 2 Extrabold</vt:lpstr>
      <vt:lpstr>VV Centra 2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 Williams</dc:creator>
  <cp:lastModifiedBy>Frankie Williams</cp:lastModifiedBy>
  <cp:revision>3</cp:revision>
  <dcterms:created xsi:type="dcterms:W3CDTF">2026-04-08T11:07:28Z</dcterms:created>
  <dcterms:modified xsi:type="dcterms:W3CDTF">2026-10-02T11:15:05Z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0x0101009BA772B83BA8E2468E888950BC018958</vt:lpwstr>
  </property>
  <property fmtid="{D5CDD505-2E9C-101B-9397-08002B2CF9AE}" pid="3" name="MediaServiceImageTags">
    <vt:lpwstr/>
  </property>
</Properties>
</file>