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sldIdLst>
    <p:sldId id="265" r:id="rId5"/>
    <p:sldId id="266" r:id="rId6"/>
    <p:sldId id="271" r:id="rId7"/>
    <p:sldId id="270" r:id="rId8"/>
    <p:sldId id="269" r:id="rId9"/>
    <p:sldId id="267" r:id="rId10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676" y="72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custSel addSld delSld modSld sldOrd">
      <pc:chgData name="Dan Williams" userId="f29b3c51-bd33-47dd-a3d1-9cc44d628716" providerId="ADAL" clId="{3FBEA603-2B2D-4C5A-847C-F4C7A4E1F9C7}" dt="2026-08-17T08:41:47.738" v="3028" actId="20577"/>
      <pc:docMkLst>
        <pc:docMk/>
      </pc:docMkLst>
      <pc:sldChg chg="addSp delSp modSp add mod ord">
        <pc:chgData name="Dan Williams" userId="f29b3c51-bd33-47dd-a3d1-9cc44d628716" providerId="ADAL" clId="{3FBEA603-2B2D-4C5A-847C-F4C7A4E1F9C7}" dt="2026-08-17T08:41:47.738" v="3028" actId="20577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8-13T14:18:45.269" v="3017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8-13T14:05:01.452" v="2901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8-13T14:04:13.411" v="2878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8-13T14:04:25.934" v="2885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8-13T14:04:31.084" v="2887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8-13T14:04:19.954" v="2880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8-13T14:04:31.156" v="2888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8-13T14:04:20.369" v="2882" actId="20577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8-13T14:04:49.186" v="2899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8-17T08:41:47.738" v="3028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8-13T14:04:31.084" v="2887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8-13T14:04:19.954" v="2880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8-13T14:03:47.548" v="2875" actId="34135"/>
          <ac:picMkLst>
            <pc:docMk/>
            <pc:sldMk cId="1663835276" sldId="265"/>
            <ac:picMk id="4" creationId="{7A8284D5-AFB3-4D76-515E-85BDEFDEE816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8-13T14:18:50.575" v="3018" actId="14826"/>
        <pc:sldMkLst>
          <pc:docMk/>
          <pc:sldMk cId="4057515684" sldId="266"/>
        </pc:sldMkLst>
        <pc:spChg chg="mod">
          <ac:chgData name="Dan Williams" userId="f29b3c51-bd33-47dd-a3d1-9cc44d628716" providerId="ADAL" clId="{3FBEA603-2B2D-4C5A-847C-F4C7A4E1F9C7}" dt="2026-08-13T14:18:50.575" v="3018" actId="14826"/>
          <ac:spMkLst>
            <pc:docMk/>
            <pc:sldMk cId="4057515684" sldId="266"/>
            <ac:spMk id="2" creationId="{A226D155-8756-65B7-7EFD-A6343BF8A092}"/>
          </ac:spMkLst>
        </pc:spChg>
        <pc:spChg chg="mod">
          <ac:chgData name="Dan Williams" userId="f29b3c51-bd33-47dd-a3d1-9cc44d628716" providerId="ADAL" clId="{3FBEA603-2B2D-4C5A-847C-F4C7A4E1F9C7}" dt="2026-08-13T14:11:56.036" v="2904"/>
          <ac:spMkLst>
            <pc:docMk/>
            <pc:sldMk cId="4057515684" sldId="266"/>
            <ac:spMk id="13" creationId="{1DFC9BCF-4179-0DC1-AE18-6519D3F62D46}"/>
          </ac:spMkLst>
        </pc:spChg>
        <pc:spChg chg="mod">
          <ac:chgData name="Dan Williams" userId="f29b3c51-bd33-47dd-a3d1-9cc44d628716" providerId="ADAL" clId="{3FBEA603-2B2D-4C5A-847C-F4C7A4E1F9C7}" dt="2026-08-13T14:12:15.202" v="2911"/>
          <ac:spMkLst>
            <pc:docMk/>
            <pc:sldMk cId="4057515684" sldId="266"/>
            <ac:spMk id="16" creationId="{36699A89-562E-8C73-DD0D-9B26CD4C6323}"/>
          </ac:spMkLst>
        </pc:spChg>
        <pc:spChg chg="mod">
          <ac:chgData name="Dan Williams" userId="f29b3c51-bd33-47dd-a3d1-9cc44d628716" providerId="ADAL" clId="{3FBEA603-2B2D-4C5A-847C-F4C7A4E1F9C7}" dt="2026-08-13T14:12:22.386" v="2913"/>
          <ac:spMkLst>
            <pc:docMk/>
            <pc:sldMk cId="4057515684" sldId="266"/>
            <ac:spMk id="17" creationId="{18E47F64-CD08-BAA5-3F55-2AAF80316608}"/>
          </ac:spMkLst>
        </pc:spChg>
        <pc:spChg chg="mod">
          <ac:chgData name="Dan Williams" userId="f29b3c51-bd33-47dd-a3d1-9cc44d628716" providerId="ADAL" clId="{3FBEA603-2B2D-4C5A-847C-F4C7A4E1F9C7}" dt="2026-08-13T14:12:07.906" v="2906"/>
          <ac:spMkLst>
            <pc:docMk/>
            <pc:sldMk cId="4057515684" sldId="266"/>
            <ac:spMk id="18" creationId="{3457AC65-5DA0-345A-1725-9C9C5CC867CB}"/>
          </ac:spMkLst>
        </pc:spChg>
        <pc:spChg chg="mod">
          <ac:chgData name="Dan Williams" userId="f29b3c51-bd33-47dd-a3d1-9cc44d628716" providerId="ADAL" clId="{3FBEA603-2B2D-4C5A-847C-F4C7A4E1F9C7}" dt="2026-08-13T14:12:22.450" v="2914"/>
          <ac:spMkLst>
            <pc:docMk/>
            <pc:sldMk cId="4057515684" sldId="266"/>
            <ac:spMk id="19" creationId="{6DA1B086-B83F-B1C3-9840-8D127194B51E}"/>
          </ac:spMkLst>
        </pc:spChg>
        <pc:spChg chg="mod">
          <ac:chgData name="Dan Williams" userId="f29b3c51-bd33-47dd-a3d1-9cc44d628716" providerId="ADAL" clId="{3FBEA603-2B2D-4C5A-847C-F4C7A4E1F9C7}" dt="2026-08-13T14:12:08.549" v="2908" actId="20577"/>
          <ac:spMkLst>
            <pc:docMk/>
            <pc:sldMk cId="4057515684" sldId="266"/>
            <ac:spMk id="20" creationId="{F8A0B032-4E20-4F56-8AE7-E3827075F9F7}"/>
          </ac:spMkLst>
        </pc:spChg>
        <pc:spChg chg="mod">
          <ac:chgData name="Dan Williams" userId="f29b3c51-bd33-47dd-a3d1-9cc44d628716" providerId="ADAL" clId="{3FBEA603-2B2D-4C5A-847C-F4C7A4E1F9C7}" dt="2026-08-13T14:12:41.502" v="2920" actId="20577"/>
          <ac:spMkLst>
            <pc:docMk/>
            <pc:sldMk cId="4057515684" sldId="266"/>
            <ac:spMk id="22" creationId="{E68018D8-1771-2703-73A3-1808A7369AF9}"/>
          </ac:spMkLst>
        </pc:spChg>
        <pc:spChg chg="mod">
          <ac:chgData name="Dan Williams" userId="f29b3c51-bd33-47dd-a3d1-9cc44d628716" providerId="ADAL" clId="{3FBEA603-2B2D-4C5A-847C-F4C7A4E1F9C7}" dt="2026-08-13T14:12:28.069" v="2917" actId="20577"/>
          <ac:spMkLst>
            <pc:docMk/>
            <pc:sldMk cId="4057515684" sldId="266"/>
            <ac:spMk id="24" creationId="{37733C72-E239-ADD3-8780-EC68A8DD2B36}"/>
          </ac:spMkLst>
        </pc:spChg>
        <pc:grpChg chg="mod">
          <ac:chgData name="Dan Williams" userId="f29b3c51-bd33-47dd-a3d1-9cc44d628716" providerId="ADAL" clId="{3FBEA603-2B2D-4C5A-847C-F4C7A4E1F9C7}" dt="2026-08-13T14:12:22.386" v="2913"/>
          <ac:grpSpMkLst>
            <pc:docMk/>
            <pc:sldMk cId="4057515684" sldId="266"/>
            <ac:grpSpMk id="45" creationId="{2B7F9F58-5112-786E-59D3-616F23E25FDC}"/>
          </ac:grpSpMkLst>
        </pc:grpChg>
        <pc:grpChg chg="mod">
          <ac:chgData name="Dan Williams" userId="f29b3c51-bd33-47dd-a3d1-9cc44d628716" providerId="ADAL" clId="{3FBEA603-2B2D-4C5A-847C-F4C7A4E1F9C7}" dt="2026-08-13T14:12:07.906" v="2906"/>
          <ac:grpSpMkLst>
            <pc:docMk/>
            <pc:sldMk cId="4057515684" sldId="266"/>
            <ac:grpSpMk id="46" creationId="{62BE50F1-0099-C673-A7A7-59E31AC877AA}"/>
          </ac:grpSpMkLst>
        </pc:grpChg>
        <pc:picChg chg="add mod">
          <ac:chgData name="Dan Williams" userId="f29b3c51-bd33-47dd-a3d1-9cc44d628716" providerId="ADAL" clId="{3FBEA603-2B2D-4C5A-847C-F4C7A4E1F9C7}" dt="2026-08-13T14:03:45.410" v="2874" actId="34135"/>
          <ac:picMkLst>
            <pc:docMk/>
            <pc:sldMk cId="4057515684" sldId="266"/>
            <ac:picMk id="6" creationId="{2D9E6F76-E0ED-672F-8345-08028B54DAB1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8-13T14:19:16.559" v="3022" actId="14826"/>
        <pc:sldMkLst>
          <pc:docMk/>
          <pc:sldMk cId="1748917084" sldId="267"/>
        </pc:sldMkLst>
        <pc:spChg chg="mod">
          <ac:chgData name="Dan Williams" userId="f29b3c51-bd33-47dd-a3d1-9cc44d628716" providerId="ADAL" clId="{3FBEA603-2B2D-4C5A-847C-F4C7A4E1F9C7}" dt="2026-08-13T14:19:16.559" v="3022" actId="14826"/>
          <ac:spMkLst>
            <pc:docMk/>
            <pc:sldMk cId="1748917084" sldId="267"/>
            <ac:spMk id="2" creationId="{95D1E490-2BEE-668D-95CB-6A41D805FAC2}"/>
          </ac:spMkLst>
        </pc:spChg>
        <pc:spChg chg="mod">
          <ac:chgData name="Dan Williams" userId="f29b3c51-bd33-47dd-a3d1-9cc44d628716" providerId="ADAL" clId="{3FBEA603-2B2D-4C5A-847C-F4C7A4E1F9C7}" dt="2026-08-13T14:17:14.913" v="3001"/>
          <ac:spMkLst>
            <pc:docMk/>
            <pc:sldMk cId="1748917084" sldId="267"/>
            <ac:spMk id="13" creationId="{C9704C51-2DCD-C2CA-B5D0-53EA3484FF2A}"/>
          </ac:spMkLst>
        </pc:spChg>
        <pc:spChg chg="mod">
          <ac:chgData name="Dan Williams" userId="f29b3c51-bd33-47dd-a3d1-9cc44d628716" providerId="ADAL" clId="{3FBEA603-2B2D-4C5A-847C-F4C7A4E1F9C7}" dt="2026-08-13T14:17:37.589" v="3008"/>
          <ac:spMkLst>
            <pc:docMk/>
            <pc:sldMk cId="1748917084" sldId="267"/>
            <ac:spMk id="16" creationId="{6D97A0E2-26A8-EDF3-2602-95E25E8C1822}"/>
          </ac:spMkLst>
        </pc:spChg>
        <pc:spChg chg="mod">
          <ac:chgData name="Dan Williams" userId="f29b3c51-bd33-47dd-a3d1-9cc44d628716" providerId="ADAL" clId="{3FBEA603-2B2D-4C5A-847C-F4C7A4E1F9C7}" dt="2026-08-13T14:17:46.081" v="3010"/>
          <ac:spMkLst>
            <pc:docMk/>
            <pc:sldMk cId="1748917084" sldId="267"/>
            <ac:spMk id="17" creationId="{7D3F11FF-5BC6-815F-D48D-1F89918E3E0A}"/>
          </ac:spMkLst>
        </pc:spChg>
        <pc:spChg chg="mod">
          <ac:chgData name="Dan Williams" userId="f29b3c51-bd33-47dd-a3d1-9cc44d628716" providerId="ADAL" clId="{3FBEA603-2B2D-4C5A-847C-F4C7A4E1F9C7}" dt="2026-08-13T14:17:31.640" v="3003"/>
          <ac:spMkLst>
            <pc:docMk/>
            <pc:sldMk cId="1748917084" sldId="267"/>
            <ac:spMk id="18" creationId="{D2104756-9006-DDB4-5C38-56A0A7A55F94}"/>
          </ac:spMkLst>
        </pc:spChg>
        <pc:spChg chg="mod">
          <ac:chgData name="Dan Williams" userId="f29b3c51-bd33-47dd-a3d1-9cc44d628716" providerId="ADAL" clId="{3FBEA603-2B2D-4C5A-847C-F4C7A4E1F9C7}" dt="2026-08-13T14:17:46.144" v="3011"/>
          <ac:spMkLst>
            <pc:docMk/>
            <pc:sldMk cId="1748917084" sldId="267"/>
            <ac:spMk id="19" creationId="{17596109-920E-DD6F-E821-5E28C34C8FC0}"/>
          </ac:spMkLst>
        </pc:spChg>
        <pc:spChg chg="mod">
          <ac:chgData name="Dan Williams" userId="f29b3c51-bd33-47dd-a3d1-9cc44d628716" providerId="ADAL" clId="{3FBEA603-2B2D-4C5A-847C-F4C7A4E1F9C7}" dt="2026-08-13T14:17:32.339" v="3005" actId="20577"/>
          <ac:spMkLst>
            <pc:docMk/>
            <pc:sldMk cId="1748917084" sldId="267"/>
            <ac:spMk id="20" creationId="{A1845BEC-36B0-984B-D33A-D85A02C47A15}"/>
          </ac:spMkLst>
        </pc:spChg>
        <pc:spChg chg="mod">
          <ac:chgData name="Dan Williams" userId="f29b3c51-bd33-47dd-a3d1-9cc44d628716" providerId="ADAL" clId="{3FBEA603-2B2D-4C5A-847C-F4C7A4E1F9C7}" dt="2026-08-13T14:17:55.610" v="3016" actId="20577"/>
          <ac:spMkLst>
            <pc:docMk/>
            <pc:sldMk cId="1748917084" sldId="267"/>
            <ac:spMk id="22" creationId="{FA3818E9-B8B7-C43A-CB80-D48AE92165BB}"/>
          </ac:spMkLst>
        </pc:spChg>
        <pc:spChg chg="mod">
          <ac:chgData name="Dan Williams" userId="f29b3c51-bd33-47dd-a3d1-9cc44d628716" providerId="ADAL" clId="{3FBEA603-2B2D-4C5A-847C-F4C7A4E1F9C7}" dt="2026-08-13T14:17:51.125" v="3013" actId="20577"/>
          <ac:spMkLst>
            <pc:docMk/>
            <pc:sldMk cId="1748917084" sldId="267"/>
            <ac:spMk id="24" creationId="{E1D1DB97-D098-6A60-688D-F57DDDF66721}"/>
          </ac:spMkLst>
        </pc:spChg>
        <pc:grpChg chg="mod">
          <ac:chgData name="Dan Williams" userId="f29b3c51-bd33-47dd-a3d1-9cc44d628716" providerId="ADAL" clId="{3FBEA603-2B2D-4C5A-847C-F4C7A4E1F9C7}" dt="2026-08-13T14:17:46.081" v="3010"/>
          <ac:grpSpMkLst>
            <pc:docMk/>
            <pc:sldMk cId="1748917084" sldId="267"/>
            <ac:grpSpMk id="45" creationId="{C7194AB9-B92D-BE7F-E4A0-4B1F9A7E4C3F}"/>
          </ac:grpSpMkLst>
        </pc:grpChg>
        <pc:grpChg chg="mod">
          <ac:chgData name="Dan Williams" userId="f29b3c51-bd33-47dd-a3d1-9cc44d628716" providerId="ADAL" clId="{3FBEA603-2B2D-4C5A-847C-F4C7A4E1F9C7}" dt="2026-08-13T14:17:31.640" v="3003"/>
          <ac:grpSpMkLst>
            <pc:docMk/>
            <pc:sldMk cId="1748917084" sldId="267"/>
            <ac:grpSpMk id="46" creationId="{077CEDCA-E5C7-2B37-3B05-0FAB9CC89C98}"/>
          </ac:grpSpMkLst>
        </pc:grpChg>
        <pc:picChg chg="add mod">
          <ac:chgData name="Dan Williams" userId="f29b3c51-bd33-47dd-a3d1-9cc44d628716" providerId="ADAL" clId="{3FBEA603-2B2D-4C5A-847C-F4C7A4E1F9C7}" dt="2026-08-13T14:03:32.519" v="2870" actId="34135"/>
          <ac:picMkLst>
            <pc:docMk/>
            <pc:sldMk cId="1748917084" sldId="267"/>
            <ac:picMk id="6" creationId="{71AF774D-A838-4843-14C3-9FB3613ADF49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8-13T14:19:09.778" v="3021" actId="14826"/>
        <pc:sldMkLst>
          <pc:docMk/>
          <pc:sldMk cId="2553684574" sldId="269"/>
        </pc:sldMkLst>
        <pc:spChg chg="mod">
          <ac:chgData name="Dan Williams" userId="f29b3c51-bd33-47dd-a3d1-9cc44d628716" providerId="ADAL" clId="{3FBEA603-2B2D-4C5A-847C-F4C7A4E1F9C7}" dt="2026-08-13T14:19:09.778" v="3021" actId="14826"/>
          <ac:spMkLst>
            <pc:docMk/>
            <pc:sldMk cId="2553684574" sldId="269"/>
            <ac:spMk id="2" creationId="{3AD342D3-4E77-7059-4A66-B8315D0D07DC}"/>
          </ac:spMkLst>
        </pc:spChg>
        <pc:spChg chg="mod">
          <ac:chgData name="Dan Williams" userId="f29b3c51-bd33-47dd-a3d1-9cc44d628716" providerId="ADAL" clId="{3FBEA603-2B2D-4C5A-847C-F4C7A4E1F9C7}" dt="2026-08-13T14:16:28.680" v="2980"/>
          <ac:spMkLst>
            <pc:docMk/>
            <pc:sldMk cId="2553684574" sldId="269"/>
            <ac:spMk id="13" creationId="{FFB61D71-2787-7032-AA2A-21DA2D33E8F4}"/>
          </ac:spMkLst>
        </pc:spChg>
        <pc:spChg chg="mod">
          <ac:chgData name="Dan Williams" userId="f29b3c51-bd33-47dd-a3d1-9cc44d628716" providerId="ADAL" clId="{3FBEA603-2B2D-4C5A-847C-F4C7A4E1F9C7}" dt="2026-08-13T14:16:40.635" v="2987"/>
          <ac:spMkLst>
            <pc:docMk/>
            <pc:sldMk cId="2553684574" sldId="269"/>
            <ac:spMk id="16" creationId="{989D82E1-01F8-4401-3E27-74DDB1A282ED}"/>
          </ac:spMkLst>
        </pc:spChg>
        <pc:spChg chg="mod">
          <ac:chgData name="Dan Williams" userId="f29b3c51-bd33-47dd-a3d1-9cc44d628716" providerId="ADAL" clId="{3FBEA603-2B2D-4C5A-847C-F4C7A4E1F9C7}" dt="2026-08-13T14:16:46.443" v="2989"/>
          <ac:spMkLst>
            <pc:docMk/>
            <pc:sldMk cId="2553684574" sldId="269"/>
            <ac:spMk id="17" creationId="{4CE6DA07-7F54-1D21-9262-64138BFDD35D}"/>
          </ac:spMkLst>
        </pc:spChg>
        <pc:spChg chg="mod">
          <ac:chgData name="Dan Williams" userId="f29b3c51-bd33-47dd-a3d1-9cc44d628716" providerId="ADAL" clId="{3FBEA603-2B2D-4C5A-847C-F4C7A4E1F9C7}" dt="2026-08-13T14:16:34.683" v="2982"/>
          <ac:spMkLst>
            <pc:docMk/>
            <pc:sldMk cId="2553684574" sldId="269"/>
            <ac:spMk id="18" creationId="{8F35E93F-0F4C-B9E5-E52B-89AA0611421F}"/>
          </ac:spMkLst>
        </pc:spChg>
        <pc:spChg chg="mod">
          <ac:chgData name="Dan Williams" userId="f29b3c51-bd33-47dd-a3d1-9cc44d628716" providerId="ADAL" clId="{3FBEA603-2B2D-4C5A-847C-F4C7A4E1F9C7}" dt="2026-08-13T14:16:46.512" v="2990"/>
          <ac:spMkLst>
            <pc:docMk/>
            <pc:sldMk cId="2553684574" sldId="269"/>
            <ac:spMk id="19" creationId="{84C01D78-1511-231A-A194-2EF96294726E}"/>
          </ac:spMkLst>
        </pc:spChg>
        <pc:spChg chg="mod">
          <ac:chgData name="Dan Williams" userId="f29b3c51-bd33-47dd-a3d1-9cc44d628716" providerId="ADAL" clId="{3FBEA603-2B2D-4C5A-847C-F4C7A4E1F9C7}" dt="2026-08-13T14:16:35.274" v="2984" actId="20577"/>
          <ac:spMkLst>
            <pc:docMk/>
            <pc:sldMk cId="2553684574" sldId="269"/>
            <ac:spMk id="20" creationId="{0BE28978-7D1C-4995-20A5-E4BB50EC44A9}"/>
          </ac:spMkLst>
        </pc:spChg>
        <pc:spChg chg="mod">
          <ac:chgData name="Dan Williams" userId="f29b3c51-bd33-47dd-a3d1-9cc44d628716" providerId="ADAL" clId="{3FBEA603-2B2D-4C5A-847C-F4C7A4E1F9C7}" dt="2026-08-13T14:16:55.338" v="2998" actId="20577"/>
          <ac:spMkLst>
            <pc:docMk/>
            <pc:sldMk cId="2553684574" sldId="269"/>
            <ac:spMk id="22" creationId="{237A4270-20BF-10AF-196F-7D0E06FE8BBF}"/>
          </ac:spMkLst>
        </pc:spChg>
        <pc:spChg chg="mod">
          <ac:chgData name="Dan Williams" userId="f29b3c51-bd33-47dd-a3d1-9cc44d628716" providerId="ADAL" clId="{3FBEA603-2B2D-4C5A-847C-F4C7A4E1F9C7}" dt="2026-08-13T14:16:50.588" v="2992" actId="20577"/>
          <ac:spMkLst>
            <pc:docMk/>
            <pc:sldMk cId="2553684574" sldId="269"/>
            <ac:spMk id="24" creationId="{9BBEC70C-B23E-5B8B-CE80-2FDB0F1A7066}"/>
          </ac:spMkLst>
        </pc:spChg>
        <pc:grpChg chg="mod">
          <ac:chgData name="Dan Williams" userId="f29b3c51-bd33-47dd-a3d1-9cc44d628716" providerId="ADAL" clId="{3FBEA603-2B2D-4C5A-847C-F4C7A4E1F9C7}" dt="2026-08-13T14:16:46.443" v="2989"/>
          <ac:grpSpMkLst>
            <pc:docMk/>
            <pc:sldMk cId="2553684574" sldId="269"/>
            <ac:grpSpMk id="45" creationId="{FB7DCE61-C55F-D61B-5C44-98D58C55309B}"/>
          </ac:grpSpMkLst>
        </pc:grpChg>
        <pc:grpChg chg="mod">
          <ac:chgData name="Dan Williams" userId="f29b3c51-bd33-47dd-a3d1-9cc44d628716" providerId="ADAL" clId="{3FBEA603-2B2D-4C5A-847C-F4C7A4E1F9C7}" dt="2026-08-13T14:16:34.683" v="2982"/>
          <ac:grpSpMkLst>
            <pc:docMk/>
            <pc:sldMk cId="2553684574" sldId="269"/>
            <ac:grpSpMk id="46" creationId="{C73B8BA7-F530-EA9F-0AEA-C7CAF6EBFAAB}"/>
          </ac:grpSpMkLst>
        </pc:grpChg>
        <pc:picChg chg="add mod">
          <ac:chgData name="Dan Williams" userId="f29b3c51-bd33-47dd-a3d1-9cc44d628716" providerId="ADAL" clId="{3FBEA603-2B2D-4C5A-847C-F4C7A4E1F9C7}" dt="2026-08-13T14:03:38.536" v="2871" actId="34135"/>
          <ac:picMkLst>
            <pc:docMk/>
            <pc:sldMk cId="2553684574" sldId="269"/>
            <ac:picMk id="6" creationId="{04E6DD14-CC15-A32D-8BAA-3C16450AD97B}"/>
          </ac:picMkLst>
        </pc:picChg>
      </pc:sldChg>
      <pc:sldChg chg="addSp delSp modSp add mod">
        <pc:chgData name="Dan Williams" userId="f29b3c51-bd33-47dd-a3d1-9cc44d628716" providerId="ADAL" clId="{3FBEA603-2B2D-4C5A-847C-F4C7A4E1F9C7}" dt="2026-08-13T14:19:00.539" v="3020" actId="14826"/>
        <pc:sldMkLst>
          <pc:docMk/>
          <pc:sldMk cId="2105751057" sldId="270"/>
        </pc:sldMkLst>
        <pc:spChg chg="mod">
          <ac:chgData name="Dan Williams" userId="f29b3c51-bd33-47dd-a3d1-9cc44d628716" providerId="ADAL" clId="{3FBEA603-2B2D-4C5A-847C-F4C7A4E1F9C7}" dt="2026-08-13T14:19:00.539" v="3020" actId="14826"/>
          <ac:spMkLst>
            <pc:docMk/>
            <pc:sldMk cId="2105751057" sldId="270"/>
            <ac:spMk id="2" creationId="{743B115E-1F60-8EC3-4058-98450F16E83A}"/>
          </ac:spMkLst>
        </pc:spChg>
        <pc:spChg chg="mod">
          <ac:chgData name="Dan Williams" userId="f29b3c51-bd33-47dd-a3d1-9cc44d628716" providerId="ADAL" clId="{3FBEA603-2B2D-4C5A-847C-F4C7A4E1F9C7}" dt="2026-07-29T11:14:05.996" v="2758" actId="20577"/>
          <ac:spMkLst>
            <pc:docMk/>
            <pc:sldMk cId="2105751057" sldId="270"/>
            <ac:spMk id="12" creationId="{53425573-994B-E1CB-5FE0-0C0E0F029699}"/>
          </ac:spMkLst>
        </pc:spChg>
        <pc:spChg chg="mod">
          <ac:chgData name="Dan Williams" userId="f29b3c51-bd33-47dd-a3d1-9cc44d628716" providerId="ADAL" clId="{3FBEA603-2B2D-4C5A-847C-F4C7A4E1F9C7}" dt="2026-08-13T14:15:06.715" v="2957"/>
          <ac:spMkLst>
            <pc:docMk/>
            <pc:sldMk cId="2105751057" sldId="270"/>
            <ac:spMk id="13" creationId="{CE91E0DF-ACAA-F2D0-E654-BF6C9E73171F}"/>
          </ac:spMkLst>
        </pc:spChg>
        <pc:spChg chg="mod">
          <ac:chgData name="Dan Williams" userId="f29b3c51-bd33-47dd-a3d1-9cc44d628716" providerId="ADAL" clId="{3FBEA603-2B2D-4C5A-847C-F4C7A4E1F9C7}" dt="2026-08-13T14:15:21.449" v="2964"/>
          <ac:spMkLst>
            <pc:docMk/>
            <pc:sldMk cId="2105751057" sldId="270"/>
            <ac:spMk id="16" creationId="{79EEFC38-69D3-30FA-F698-695D5D508D63}"/>
          </ac:spMkLst>
        </pc:spChg>
        <pc:spChg chg="mod">
          <ac:chgData name="Dan Williams" userId="f29b3c51-bd33-47dd-a3d1-9cc44d628716" providerId="ADAL" clId="{3FBEA603-2B2D-4C5A-847C-F4C7A4E1F9C7}" dt="2026-08-13T14:15:41.609" v="2966"/>
          <ac:spMkLst>
            <pc:docMk/>
            <pc:sldMk cId="2105751057" sldId="270"/>
            <ac:spMk id="17" creationId="{30FB4B9E-7EB3-DCA8-E0A7-A53E178985B7}"/>
          </ac:spMkLst>
        </pc:spChg>
        <pc:spChg chg="mod">
          <ac:chgData name="Dan Williams" userId="f29b3c51-bd33-47dd-a3d1-9cc44d628716" providerId="ADAL" clId="{3FBEA603-2B2D-4C5A-847C-F4C7A4E1F9C7}" dt="2026-08-13T14:15:13.652" v="2959"/>
          <ac:spMkLst>
            <pc:docMk/>
            <pc:sldMk cId="2105751057" sldId="270"/>
            <ac:spMk id="18" creationId="{55140DCD-0F81-F626-87CB-848175BF0E5A}"/>
          </ac:spMkLst>
        </pc:spChg>
        <pc:spChg chg="mod">
          <ac:chgData name="Dan Williams" userId="f29b3c51-bd33-47dd-a3d1-9cc44d628716" providerId="ADAL" clId="{3FBEA603-2B2D-4C5A-847C-F4C7A4E1F9C7}" dt="2026-08-13T14:15:41.686" v="2967"/>
          <ac:spMkLst>
            <pc:docMk/>
            <pc:sldMk cId="2105751057" sldId="270"/>
            <ac:spMk id="19" creationId="{B09522F9-DF6B-EAEA-B649-CE7A6B1335CC}"/>
          </ac:spMkLst>
        </pc:spChg>
        <pc:spChg chg="mod">
          <ac:chgData name="Dan Williams" userId="f29b3c51-bd33-47dd-a3d1-9cc44d628716" providerId="ADAL" clId="{3FBEA603-2B2D-4C5A-847C-F4C7A4E1F9C7}" dt="2026-08-13T14:15:14.269" v="2961" actId="20577"/>
          <ac:spMkLst>
            <pc:docMk/>
            <pc:sldMk cId="2105751057" sldId="270"/>
            <ac:spMk id="20" creationId="{FE27C6B6-8294-56EA-665F-5E74F0BF117D}"/>
          </ac:spMkLst>
        </pc:spChg>
        <pc:spChg chg="mod">
          <ac:chgData name="Dan Williams" userId="f29b3c51-bd33-47dd-a3d1-9cc44d628716" providerId="ADAL" clId="{3FBEA603-2B2D-4C5A-847C-F4C7A4E1F9C7}" dt="2026-08-13T14:16:06.425" v="2977"/>
          <ac:spMkLst>
            <pc:docMk/>
            <pc:sldMk cId="2105751057" sldId="270"/>
            <ac:spMk id="22" creationId="{EF89E40F-E0AD-D266-021A-BC448DCFD11A}"/>
          </ac:spMkLst>
        </pc:spChg>
        <pc:spChg chg="mod">
          <ac:chgData name="Dan Williams" userId="f29b3c51-bd33-47dd-a3d1-9cc44d628716" providerId="ADAL" clId="{3FBEA603-2B2D-4C5A-847C-F4C7A4E1F9C7}" dt="2026-08-13T14:15:48.480" v="2969" actId="20577"/>
          <ac:spMkLst>
            <pc:docMk/>
            <pc:sldMk cId="2105751057" sldId="270"/>
            <ac:spMk id="24" creationId="{91FE85FC-576A-393B-C1D4-CE4C7F5C15D1}"/>
          </ac:spMkLst>
        </pc:spChg>
        <pc:grpChg chg="mod">
          <ac:chgData name="Dan Williams" userId="f29b3c51-bd33-47dd-a3d1-9cc44d628716" providerId="ADAL" clId="{3FBEA603-2B2D-4C5A-847C-F4C7A4E1F9C7}" dt="2026-08-13T14:15:41.609" v="2966"/>
          <ac:grpSpMkLst>
            <pc:docMk/>
            <pc:sldMk cId="2105751057" sldId="270"/>
            <ac:grpSpMk id="45" creationId="{93B5B01B-32B9-3F24-6160-7208C902B6C3}"/>
          </ac:grpSpMkLst>
        </pc:grpChg>
        <pc:grpChg chg="mod">
          <ac:chgData name="Dan Williams" userId="f29b3c51-bd33-47dd-a3d1-9cc44d628716" providerId="ADAL" clId="{3FBEA603-2B2D-4C5A-847C-F4C7A4E1F9C7}" dt="2026-08-13T14:15:13.652" v="2959"/>
          <ac:grpSpMkLst>
            <pc:docMk/>
            <pc:sldMk cId="2105751057" sldId="270"/>
            <ac:grpSpMk id="46" creationId="{C89C7FDB-A4E0-6629-381F-BA85550772B6}"/>
          </ac:grpSpMkLst>
        </pc:grpChg>
        <pc:picChg chg="add mod">
          <ac:chgData name="Dan Williams" userId="f29b3c51-bd33-47dd-a3d1-9cc44d628716" providerId="ADAL" clId="{3FBEA603-2B2D-4C5A-847C-F4C7A4E1F9C7}" dt="2026-08-13T14:03:41.186" v="2872" actId="34135"/>
          <ac:picMkLst>
            <pc:docMk/>
            <pc:sldMk cId="2105751057" sldId="270"/>
            <ac:picMk id="6" creationId="{B47741B6-3228-28D3-04DB-8EEA3BC8B9D2}"/>
          </ac:picMkLst>
        </pc:picChg>
      </pc:sldChg>
      <pc:sldChg chg="addSp delSp modSp add mod ord">
        <pc:chgData name="Dan Williams" userId="f29b3c51-bd33-47dd-a3d1-9cc44d628716" providerId="ADAL" clId="{3FBEA603-2B2D-4C5A-847C-F4C7A4E1F9C7}" dt="2026-08-13T14:18:55.614" v="3019" actId="14826"/>
        <pc:sldMkLst>
          <pc:docMk/>
          <pc:sldMk cId="3118648990" sldId="271"/>
        </pc:sldMkLst>
        <pc:spChg chg="mod">
          <ac:chgData name="Dan Williams" userId="f29b3c51-bd33-47dd-a3d1-9cc44d628716" providerId="ADAL" clId="{3FBEA603-2B2D-4C5A-847C-F4C7A4E1F9C7}" dt="2026-08-13T14:18:55.614" v="3019" actId="14826"/>
          <ac:spMkLst>
            <pc:docMk/>
            <pc:sldMk cId="3118648990" sldId="271"/>
            <ac:spMk id="2" creationId="{07390B16-4967-B614-A8E8-CCB2D8024700}"/>
          </ac:spMkLst>
        </pc:spChg>
        <pc:spChg chg="mod">
          <ac:chgData name="Dan Williams" userId="f29b3c51-bd33-47dd-a3d1-9cc44d628716" providerId="ADAL" clId="{3FBEA603-2B2D-4C5A-847C-F4C7A4E1F9C7}" dt="2026-08-13T14:14:38.153" v="2954" actId="20577"/>
          <ac:spMkLst>
            <pc:docMk/>
            <pc:sldMk cId="3118648990" sldId="271"/>
            <ac:spMk id="12" creationId="{65769CBE-AD93-1C00-48B0-FC0389CAAEAA}"/>
          </ac:spMkLst>
        </pc:spChg>
        <pc:spChg chg="mod">
          <ac:chgData name="Dan Williams" userId="f29b3c51-bd33-47dd-a3d1-9cc44d628716" providerId="ADAL" clId="{3FBEA603-2B2D-4C5A-847C-F4C7A4E1F9C7}" dt="2026-08-13T14:12:57.207" v="2923"/>
          <ac:spMkLst>
            <pc:docMk/>
            <pc:sldMk cId="3118648990" sldId="271"/>
            <ac:spMk id="13" creationId="{9894F9DF-8995-9C26-4E6B-75FAA7EBEA63}"/>
          </ac:spMkLst>
        </pc:spChg>
        <pc:spChg chg="mod">
          <ac:chgData name="Dan Williams" userId="f29b3c51-bd33-47dd-a3d1-9cc44d628716" providerId="ADAL" clId="{3FBEA603-2B2D-4C5A-847C-F4C7A4E1F9C7}" dt="2026-08-13T14:13:19.040" v="2939" actId="6549"/>
          <ac:spMkLst>
            <pc:docMk/>
            <pc:sldMk cId="3118648990" sldId="271"/>
            <ac:spMk id="16" creationId="{22642DAD-A3F8-D3E6-84E7-1E6D2ADD6A91}"/>
          </ac:spMkLst>
        </pc:spChg>
        <pc:spChg chg="mod">
          <ac:chgData name="Dan Williams" userId="f29b3c51-bd33-47dd-a3d1-9cc44d628716" providerId="ADAL" clId="{3FBEA603-2B2D-4C5A-847C-F4C7A4E1F9C7}" dt="2026-08-13T14:13:25.690" v="2941"/>
          <ac:spMkLst>
            <pc:docMk/>
            <pc:sldMk cId="3118648990" sldId="271"/>
            <ac:spMk id="17" creationId="{BE2106B4-6C49-1D47-FB72-6A3E16099570}"/>
          </ac:spMkLst>
        </pc:spChg>
        <pc:spChg chg="mod">
          <ac:chgData name="Dan Williams" userId="f29b3c51-bd33-47dd-a3d1-9cc44d628716" providerId="ADAL" clId="{3FBEA603-2B2D-4C5A-847C-F4C7A4E1F9C7}" dt="2026-08-13T14:13:05.019" v="2925"/>
          <ac:spMkLst>
            <pc:docMk/>
            <pc:sldMk cId="3118648990" sldId="271"/>
            <ac:spMk id="18" creationId="{F3E74784-AA8D-85E3-489B-66BC379BBD30}"/>
          </ac:spMkLst>
        </pc:spChg>
        <pc:spChg chg="mod">
          <ac:chgData name="Dan Williams" userId="f29b3c51-bd33-47dd-a3d1-9cc44d628716" providerId="ADAL" clId="{3FBEA603-2B2D-4C5A-847C-F4C7A4E1F9C7}" dt="2026-08-13T14:13:25.777" v="2942"/>
          <ac:spMkLst>
            <pc:docMk/>
            <pc:sldMk cId="3118648990" sldId="271"/>
            <ac:spMk id="19" creationId="{43B01329-6BD6-A482-8F45-F4C3C928D4F6}"/>
          </ac:spMkLst>
        </pc:spChg>
        <pc:spChg chg="mod">
          <ac:chgData name="Dan Williams" userId="f29b3c51-bd33-47dd-a3d1-9cc44d628716" providerId="ADAL" clId="{3FBEA603-2B2D-4C5A-847C-F4C7A4E1F9C7}" dt="2026-08-13T14:13:05.423" v="2927" actId="20577"/>
          <ac:spMkLst>
            <pc:docMk/>
            <pc:sldMk cId="3118648990" sldId="271"/>
            <ac:spMk id="20" creationId="{AD41BCE0-35B9-614C-C38B-42915CD9ACAA}"/>
          </ac:spMkLst>
        </pc:spChg>
        <pc:spChg chg="mod">
          <ac:chgData name="Dan Williams" userId="f29b3c51-bd33-47dd-a3d1-9cc44d628716" providerId="ADAL" clId="{3FBEA603-2B2D-4C5A-847C-F4C7A4E1F9C7}" dt="2026-08-13T14:14:24.909" v="2952" actId="20577"/>
          <ac:spMkLst>
            <pc:docMk/>
            <pc:sldMk cId="3118648990" sldId="271"/>
            <ac:spMk id="22" creationId="{7087FD6E-0928-4C05-47BD-E85C503FCB12}"/>
          </ac:spMkLst>
        </pc:spChg>
        <pc:spChg chg="mod">
          <ac:chgData name="Dan Williams" userId="f29b3c51-bd33-47dd-a3d1-9cc44d628716" providerId="ADAL" clId="{3FBEA603-2B2D-4C5A-847C-F4C7A4E1F9C7}" dt="2026-08-13T14:13:49.873" v="2946"/>
          <ac:spMkLst>
            <pc:docMk/>
            <pc:sldMk cId="3118648990" sldId="271"/>
            <ac:spMk id="23" creationId="{4D54013A-0922-A636-6BAF-EFF15AF65410}"/>
          </ac:spMkLst>
        </pc:spChg>
        <pc:spChg chg="mod">
          <ac:chgData name="Dan Williams" userId="f29b3c51-bd33-47dd-a3d1-9cc44d628716" providerId="ADAL" clId="{3FBEA603-2B2D-4C5A-847C-F4C7A4E1F9C7}" dt="2026-08-13T14:13:28.878" v="2944" actId="20577"/>
          <ac:spMkLst>
            <pc:docMk/>
            <pc:sldMk cId="3118648990" sldId="271"/>
            <ac:spMk id="24" creationId="{6753C815-3CFF-DB6E-6132-C529294FDA75}"/>
          </ac:spMkLst>
        </pc:spChg>
        <pc:grpChg chg="mod">
          <ac:chgData name="Dan Williams" userId="f29b3c51-bd33-47dd-a3d1-9cc44d628716" providerId="ADAL" clId="{3FBEA603-2B2D-4C5A-847C-F4C7A4E1F9C7}" dt="2026-08-13T14:13:25.690" v="2941"/>
          <ac:grpSpMkLst>
            <pc:docMk/>
            <pc:sldMk cId="3118648990" sldId="271"/>
            <ac:grpSpMk id="45" creationId="{ECA28611-32BF-CA6D-7B3B-3F1594C927D9}"/>
          </ac:grpSpMkLst>
        </pc:grpChg>
        <pc:grpChg chg="mod">
          <ac:chgData name="Dan Williams" userId="f29b3c51-bd33-47dd-a3d1-9cc44d628716" providerId="ADAL" clId="{3FBEA603-2B2D-4C5A-847C-F4C7A4E1F9C7}" dt="2026-08-13T14:13:05.019" v="2925"/>
          <ac:grpSpMkLst>
            <pc:docMk/>
            <pc:sldMk cId="3118648990" sldId="271"/>
            <ac:grpSpMk id="46" creationId="{A92D46CD-0FA2-D378-0B6D-4815D47B335D}"/>
          </ac:grpSpMkLst>
        </pc:grpChg>
        <pc:picChg chg="add mod">
          <ac:chgData name="Dan Williams" userId="f29b3c51-bd33-47dd-a3d1-9cc44d628716" providerId="ADAL" clId="{3FBEA603-2B2D-4C5A-847C-F4C7A4E1F9C7}" dt="2026-08-13T14:03:43.369" v="2873" actId="34135"/>
          <ac:picMkLst>
            <pc:docMk/>
            <pc:sldMk cId="3118648990" sldId="271"/>
            <ac:picMk id="6" creationId="{5082595F-AAFD-D9E0-74C6-602E53535EA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Solar Eclipse: Spain, Portugal, Morocco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Palma de Mallorca  •  Málaga  •  Seville (Cádiz)  •  Funchal  •  Tangier  •  Valencia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£3064pp</a:t>
            </a:r>
          </a:p>
          <a:p>
            <a:pPr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132642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£2999</a:t>
            </a:r>
            <a:r>
              <a:rPr lang="en-US" sz="240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+ 11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27 July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E7CF6-EA42-DB7E-6A6F-05B27EE2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42A094-DCD6-806B-30E4-BD68516332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CEBF52-9868-E198-FD43-24F8B4D9FDA2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D07599-F43D-AE6A-2C33-64A3ED666D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FC9BCF-4179-0DC1-AE18-6519D3F62D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Miami to Morocco &amp; Spain Transatlantic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3B8A17-814E-42A2-FAC6-A6B06AB5C1F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6699A89-562E-8C73-DD0D-9B26CD4C63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Las Palmas de Gran Canaria  •  Casablanca  •  Valencia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D67E72-2C61-EA11-2EAE-6D748F2A14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8018D8-1771-2703-73A3-1808A7369AF9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0683C6-4C01-FF1F-3DE9-2CAD9651B2E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321F38-1D94-AA80-42DB-D046707CF5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733C72-E239-ADD3-8780-EC68A8DD2B3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£1899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B7F9F58-5112-786E-59D3-616F23E25FD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8E47F64-CD08-BAA5-3F55-2AAF80316608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A1B086-B83F-B1C3-9840-8D127194B51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+ 14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BE50F1-0099-C673-A7A7-59E31AC877AA}"/>
              </a:ext>
            </a:extLst>
          </p:cNvPr>
          <p:cNvGrpSpPr/>
          <p:nvPr/>
        </p:nvGrpSpPr>
        <p:grpSpPr>
          <a:xfrm>
            <a:off x="4139151" y="6916789"/>
            <a:ext cx="2893353" cy="401713"/>
            <a:chOff x="4151629" y="7032246"/>
            <a:chExt cx="2893353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457AC65-5DA0-345A-1725-9C9C5CC867C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8A0B032-4E20-4F56-8AE7-E3827075F9F7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357953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23 April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26D155-8756-65B7-7EFD-A6343BF8A0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2D9E6F76-E0ED-672F-8345-08028B54DAB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1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5774D-ED74-9C58-3AD8-F395248EF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B1C251-A6DB-2013-19C3-FFD64D5614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926783-06F6-D3B4-3D11-15624EE85CA6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69CBE-AD93-1C00-48B0-FC0389CAAE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94F9DF-8995-9C26-4E6B-75FAA7EBEA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 &amp; The Adriatic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0FF6708-194F-2035-5EC4-EF2AF9785B8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2642DAD-A3F8-D3E6-84E7-1E6D2ADD6A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(Piraeus)  •  Mykonos  •  Kotor  •  Corfu  •  Dubrovnik  •</a:t>
            </a:r>
            <a:b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</a:br>
            <a:r>
              <a:rPr lang="en-U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Santorini  •  Bodrum  •  Chania (Souda Bay)  •  Athens (Piraeus)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EC9388-EC7E-D7AE-566B-F396BFD4CD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87FD6E-0928-4C05-47BD-E85C503FCB12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£2849pp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FD12C5F-C876-6BAE-CF80-25BC049196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4013A-0922-A636-6BAF-EFF15AF654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753C815-3CFF-DB6E-6132-C529294FDA75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£2499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CA28611-32BF-CA6D-7B3B-3F1594C927D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59834" cy="360000"/>
            <a:chOff x="637312" y="7041148"/>
            <a:chExt cx="32598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2106B4-6C49-1D47-FB72-6A3E1609957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B01329-6BD6-A482-8F45-F4C3C928D4F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191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+ 11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92D46CD-0FA2-D378-0B6D-4815D47B335D}"/>
              </a:ext>
            </a:extLst>
          </p:cNvPr>
          <p:cNvGrpSpPr/>
          <p:nvPr/>
        </p:nvGrpSpPr>
        <p:grpSpPr>
          <a:xfrm>
            <a:off x="4139151" y="6916789"/>
            <a:ext cx="2813207" cy="401713"/>
            <a:chOff x="4151629" y="7032246"/>
            <a:chExt cx="2813207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E74784-AA8D-85E3-489B-66BC379BBD3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41BCE0-35B9-614C-C38B-42915CD9ACAA}"/>
                </a:ext>
              </a:extLst>
            </p:cNvPr>
            <p:cNvSpPr txBox="1">
              <a:spLocks/>
            </p:cNvSpPr>
            <p:nvPr/>
          </p:nvSpPr>
          <p:spPr>
            <a:xfrm>
              <a:off x="4687029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29 May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390B16-4967-B614-A8E8-CCB2D80247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5082595F-AAFD-D9E0-74C6-602E53535EA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48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445ED-E9C6-64D7-06E1-E73F3C6CA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F86990-0A09-0AA5-B076-56571F1FA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D4EDF80-8755-1529-C15F-EC6CC4197A7E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425573-994B-E1CB-5FE0-0C0E0F0296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£60pp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91E0DF-ACAA-F2D0-E654-BF6C9E73171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Sisters at Sea: Brilliant Lady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4853A81-0674-52C1-A07B-1135EF44A93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9EEFC38-69D3-30FA-F698-695D5D508D6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Miami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Phillipsburg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Tortola  • 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St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Croix  •  San Juan  •  Puerto Plata  •  The Beach Club at 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Bimini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  •  Miami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00AC9A-EAE9-BBF9-63E0-F5D20FC526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F89E40F-E0AD-D266-021A-BC448DCFD11A}"/>
              </a:ext>
            </a:extLst>
          </p:cNvPr>
          <p:cNvSpPr txBox="1">
            <a:spLocks/>
          </p:cNvSpPr>
          <p:nvPr/>
        </p:nvSpPr>
        <p:spPr>
          <a:xfrm>
            <a:off x="4139150" y="7797515"/>
            <a:ext cx="3024700" cy="5273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£2819pp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Offer reference 127371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686A71A-2809-45FC-9C9C-E07CF6779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FF82D2-5B22-F8F9-1A60-CC3486C1DB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FE85FC-576A-393B-C1D4-CE4C7F5C15D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£2349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3B5B01B-32B9-3F24-6160-7208C902B6C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0FB4B9E-7EB3-DCA8-E0A7-A53E178985B7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9522F9-DF6B-EAEA-B649-CE7A6B1335C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Miami + 10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89C7FDB-A4E0-6629-381F-BA85550772B6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5140DCD-0F81-F626-87CB-848175BF0E5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27C6B6-8294-56EA-665F-5E74F0BF117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7 February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B115E-1F60-8EC3-4058-98450F16E8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B47741B6-3228-28D3-04DB-8EEA3BC8B9D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51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B36D1-8195-5759-5507-9524C5535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9D5171-35DF-C306-2C3B-62D31D6374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D5A2FF9-9A17-02B7-3147-7BBBB22ED34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FCC4B-841B-95FB-4213-A3BBE3FE2C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61D71-2787-7032-AA2A-21DA2D33E8F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8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Greek Isles &amp; Mykonos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A1F61CF-6509-6B66-9B34-CB48E82EA99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89D82E1-01F8-4401-3E27-74DDB1A282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Athens (Piraeus)  •  Santorini  •  Rhodes  •  Bodrum  •  Mykonos  •  Athens (Piraeus)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B38E86-E722-19B7-493F-48C8A12A93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7A4270-20BF-10AF-196F-7D0E06FE8BBF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£2199pp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D1D986-149F-5F67-B6ED-7C8587E12E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0D7179-3ABF-E4DD-5E5F-1EDE8570AF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BEC70C-B23E-5B8B-CE80-2FDB0F1A7066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£1949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B7DCE61-C55F-D61B-5C44-98D58C5530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310634" cy="360000"/>
            <a:chOff x="637312" y="7041148"/>
            <a:chExt cx="331063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E6DA07-7F54-1D21-9262-64138BFDD35D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C01D78-1511-231A-A194-2EF96294726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76998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Athens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73B8BA7-F530-EA9F-0AEA-C7CAF6EBFAAB}"/>
              </a:ext>
            </a:extLst>
          </p:cNvPr>
          <p:cNvGrpSpPr/>
          <p:nvPr/>
        </p:nvGrpSpPr>
        <p:grpSpPr>
          <a:xfrm>
            <a:off x="4139151" y="6916789"/>
            <a:ext cx="2590735" cy="401713"/>
            <a:chOff x="4151629" y="7032246"/>
            <a:chExt cx="2590735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F35E93F-0F4C-B9E5-E52B-89AA0611421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E28978-7D1C-4995-20A5-E4BB50EC44A9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055334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AD342D3-4E77-7059-4A66-B8315D0D07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04E6DD14-CC15-A32D-8BAA-3C16450AD97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84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D30AE-8E04-981A-D5B0-009CF4249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B0CCA6-5BCF-E1CC-9AE9-F18C3CA2F4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C8FC921-8831-9158-33EB-91EE9B335C9B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D2FD98-3BAE-BCAF-DA6D-428AF25DE5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704C51-2DCD-C2CA-B5D0-53EA3484FF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6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Riviera, Spain &amp; Ibiza Overnight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9C334B5-40AC-084E-A2C6-01EA8CE84DB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D97A0E2-26A8-EDF3-2602-95E25E8C182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230793"/>
            <a:ext cx="68400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Nice (</a:t>
            </a:r>
            <a:r>
              <a:rPr lang="es-ES" sz="1000" dirty="0" err="1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Villefranche</a:t>
            </a:r>
            <a:r>
              <a:rPr lang="es-ES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)  •  Provence (Toulon)  •  Valencia  •  Ibiza  •  Barcelona</a:t>
            </a:r>
            <a:endParaRPr kumimoji="0" lang="en-US" sz="1000" b="0" i="0" u="none" strike="noStrike" kern="1200" cap="none" normalizeH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VV Centra 2 Medium" pitchFamily="2" charset="0"/>
              <a:ea typeface="VV Centra 2 Medium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5A8C4C3-6585-CAA9-A409-0F154D641D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3818E9-B8B7-C43A-CB80-D48AE92165BB}"/>
              </a:ext>
            </a:extLst>
          </p:cNvPr>
          <p:cNvSpPr txBox="1">
            <a:spLocks/>
          </p:cNvSpPr>
          <p:nvPr/>
        </p:nvSpPr>
        <p:spPr>
          <a:xfrm>
            <a:off x="4139150" y="7936014"/>
            <a:ext cx="3024700" cy="25039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Sea Terrace cabin from £1949pp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DD5F0CB-B02D-1AAD-BFA1-E3E6AAD129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1854AC-3841-AC5E-8774-A5B16D6592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D1DB97-D098-6A60-688D-F57DDDF6672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£1749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7194AB9-B92D-BE7F-E4A0-4B1F9A7E4C3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171471" cy="360000"/>
            <a:chOff x="637312" y="7041148"/>
            <a:chExt cx="3171471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D3F11FF-5BC6-815F-D48D-1F89918E3E0A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7596109-920E-DD6F-E821-5E28C34C8FC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77960" y="7122884"/>
              <a:ext cx="2630823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77CEDCA-E5C7-2B37-3B05-0FAB9CC89C98}"/>
              </a:ext>
            </a:extLst>
          </p:cNvPr>
          <p:cNvGrpSpPr/>
          <p:nvPr/>
        </p:nvGrpSpPr>
        <p:grpSpPr>
          <a:xfrm>
            <a:off x="4139151" y="6916789"/>
            <a:ext cx="2763299" cy="401713"/>
            <a:chOff x="4151629" y="7032246"/>
            <a:chExt cx="2763299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104756-9006-DDB4-5C38-56A0A7A55F94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845BEC-36B0-984B-D33A-D85A02C47A15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27898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June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All flights included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D1E490-2BEE-668D-95CB-6A41D805FA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71AF774D-A838-4843-14C3-9FB3613ADF4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69" y="3593100"/>
            <a:ext cx="6505336" cy="127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1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869</TotalTime>
  <Words>490</Words>
  <Application>Microsoft Office PowerPoint</Application>
  <PresentationFormat>Custom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2026-08-17T08:42:00Z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