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3" r:id="rId6"/>
    <p:sldId id="264" r:id="rId7"/>
    <p:sldId id="265" r:id="rId8"/>
    <p:sldId id="261" r:id="rId9"/>
    <p:sldId id="266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09458-7297-49A5-A615-69DB6E3E63AA}" v="68" dt="2026-04-29T14:36:42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144" y="56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">
      <pc:chgData name="Dan Williams" userId="f29b3c51-bd33-47dd-a3d1-9cc44d628716" providerId="ADAL" clId="{3FBEA603-2B2D-4C5A-847C-F4C7A4E1F9C7}" dt="2026-04-29T16:36:17.361" v="614"/>
      <pc:docMkLst>
        <pc:docMk/>
      </pc:docMkLst>
      <pc:sldChg chg="addSp delSp modSp mod">
        <pc:chgData name="Dan Williams" userId="f29b3c51-bd33-47dd-a3d1-9cc44d628716" providerId="ADAL" clId="{3FBEA603-2B2D-4C5A-847C-F4C7A4E1F9C7}" dt="2026-04-29T16:35:28.854" v="596" actId="403"/>
        <pc:sldMkLst>
          <pc:docMk/>
          <pc:sldMk cId="3439614765" sldId="257"/>
        </pc:sldMkLst>
        <pc:spChg chg="add del mod">
          <ac:chgData name="Dan Williams" userId="f29b3c51-bd33-47dd-a3d1-9cc44d628716" providerId="ADAL" clId="{3FBEA603-2B2D-4C5A-847C-F4C7A4E1F9C7}" dt="2026-04-29T14:13:48.778" v="503" actId="478"/>
          <ac:spMkLst>
            <pc:docMk/>
            <pc:sldMk cId="3439614765" sldId="257"/>
            <ac:spMk id="2" creationId="{057AD518-7AFC-FC48-3BE9-F38A3E4D68A5}"/>
          </ac:spMkLst>
        </pc:spChg>
        <pc:spChg chg="mod">
          <ac:chgData name="Dan Williams" userId="f29b3c51-bd33-47dd-a3d1-9cc44d628716" providerId="ADAL" clId="{3FBEA603-2B2D-4C5A-847C-F4C7A4E1F9C7}" dt="2026-04-29T13:53:00.849" v="306"/>
          <ac:spMkLst>
            <pc:docMk/>
            <pc:sldMk cId="3439614765" sldId="257"/>
            <ac:spMk id="13" creationId="{EA193971-1B80-6DEE-35CD-EAD82209375F}"/>
          </ac:spMkLst>
        </pc:spChg>
        <pc:spChg chg="mod">
          <ac:chgData name="Dan Williams" userId="f29b3c51-bd33-47dd-a3d1-9cc44d628716" providerId="ADAL" clId="{3FBEA603-2B2D-4C5A-847C-F4C7A4E1F9C7}" dt="2026-04-29T13:53:21.199" v="308"/>
          <ac:spMkLst>
            <pc:docMk/>
            <pc:sldMk cId="3439614765" sldId="257"/>
            <ac:spMk id="16" creationId="{1340E09F-E679-612D-0E10-CF581E05F838}"/>
          </ac:spMkLst>
        </pc:spChg>
        <pc:spChg chg="mod">
          <ac:chgData name="Dan Williams" userId="f29b3c51-bd33-47dd-a3d1-9cc44d628716" providerId="ADAL" clId="{3FBEA603-2B2D-4C5A-847C-F4C7A4E1F9C7}" dt="2026-04-29T13:54:03.660" v="310"/>
          <ac:spMkLst>
            <pc:docMk/>
            <pc:sldMk cId="3439614765" sldId="257"/>
            <ac:spMk id="17" creationId="{45753632-2130-07D4-047F-19638B494ED8}"/>
          </ac:spMkLst>
        </pc:spChg>
        <pc:spChg chg="mod">
          <ac:chgData name="Dan Williams" userId="f29b3c51-bd33-47dd-a3d1-9cc44d628716" providerId="ADAL" clId="{3FBEA603-2B2D-4C5A-847C-F4C7A4E1F9C7}" dt="2026-04-29T13:54:03.860" v="311"/>
          <ac:spMkLst>
            <pc:docMk/>
            <pc:sldMk cId="3439614765" sldId="257"/>
            <ac:spMk id="19" creationId="{3659A3E2-EC30-A790-AC9E-DAA1FCCB5798}"/>
          </ac:spMkLst>
        </pc:spChg>
        <pc:spChg chg="mod">
          <ac:chgData name="Dan Williams" userId="f29b3c51-bd33-47dd-a3d1-9cc44d628716" providerId="ADAL" clId="{3FBEA603-2B2D-4C5A-847C-F4C7A4E1F9C7}" dt="2026-04-29T13:53:13.527" v="307"/>
          <ac:spMkLst>
            <pc:docMk/>
            <pc:sldMk cId="3439614765" sldId="257"/>
            <ac:spMk id="20" creationId="{D466178D-3451-341A-C9A0-3324D0EAEC35}"/>
          </ac:spMkLst>
        </pc:spChg>
        <pc:spChg chg="mod">
          <ac:chgData name="Dan Williams" userId="f29b3c51-bd33-47dd-a3d1-9cc44d628716" providerId="ADAL" clId="{3FBEA603-2B2D-4C5A-847C-F4C7A4E1F9C7}" dt="2026-04-29T13:55:10.137" v="344" actId="6549"/>
          <ac:spMkLst>
            <pc:docMk/>
            <pc:sldMk cId="3439614765" sldId="257"/>
            <ac:spMk id="22" creationId="{944B0937-E49B-8CCB-4A80-939772833823}"/>
          </ac:spMkLst>
        </pc:spChg>
        <pc:spChg chg="mod">
          <ac:chgData name="Dan Williams" userId="f29b3c51-bd33-47dd-a3d1-9cc44d628716" providerId="ADAL" clId="{3FBEA603-2B2D-4C5A-847C-F4C7A4E1F9C7}" dt="2026-04-29T16:35:28.854" v="596" actId="403"/>
          <ac:spMkLst>
            <pc:docMk/>
            <pc:sldMk cId="3439614765" sldId="257"/>
            <ac:spMk id="23" creationId="{79D757CD-590D-42D6-2BFC-1AA2B252157D}"/>
          </ac:spMkLst>
        </pc:spChg>
        <pc:spChg chg="mod">
          <ac:chgData name="Dan Williams" userId="f29b3c51-bd33-47dd-a3d1-9cc44d628716" providerId="ADAL" clId="{3FBEA603-2B2D-4C5A-847C-F4C7A4E1F9C7}" dt="2026-04-29T13:54:20.698" v="319" actId="20577"/>
          <ac:spMkLst>
            <pc:docMk/>
            <pc:sldMk cId="3439614765" sldId="257"/>
            <ac:spMk id="24" creationId="{C813B70B-9934-AD15-7344-9431B881A3C7}"/>
          </ac:spMkLst>
        </pc:spChg>
        <pc:spChg chg="mod modCrop">
          <ac:chgData name="Dan Williams" userId="f29b3c51-bd33-47dd-a3d1-9cc44d628716" providerId="ADAL" clId="{3FBEA603-2B2D-4C5A-847C-F4C7A4E1F9C7}" dt="2026-04-29T14:35:16.629" v="516" actId="14826"/>
          <ac:spMkLst>
            <pc:docMk/>
            <pc:sldMk cId="3439614765" sldId="257"/>
            <ac:spMk id="34" creationId="{F7A93C49-290C-1A26-C709-268DAB95889E}"/>
          </ac:spMkLst>
        </pc:spChg>
        <pc:grpChg chg="mod">
          <ac:chgData name="Dan Williams" userId="f29b3c51-bd33-47dd-a3d1-9cc44d628716" providerId="ADAL" clId="{3FBEA603-2B2D-4C5A-847C-F4C7A4E1F9C7}" dt="2026-04-29T13:54:03.660" v="310"/>
          <ac:grpSpMkLst>
            <pc:docMk/>
            <pc:sldMk cId="3439614765" sldId="257"/>
            <ac:grpSpMk id="45" creationId="{ACFFA03C-95D3-3727-D184-6CFEF3BC18B5}"/>
          </ac:grpSpMkLst>
        </pc:grpChg>
        <pc:picChg chg="mod">
          <ac:chgData name="Dan Williams" userId="f29b3c51-bd33-47dd-a3d1-9cc44d628716" providerId="ADAL" clId="{3FBEA603-2B2D-4C5A-847C-F4C7A4E1F9C7}" dt="2026-04-29T13:57:07.711" v="345" actId="14826"/>
          <ac:picMkLst>
            <pc:docMk/>
            <pc:sldMk cId="3439614765" sldId="257"/>
            <ac:picMk id="38" creationId="{6BE535E0-5906-E523-2436-316642495B7D}"/>
          </ac:picMkLst>
        </pc:picChg>
        <pc:picChg chg="del mod">
          <ac:chgData name="Dan Williams" userId="f29b3c51-bd33-47dd-a3d1-9cc44d628716" providerId="ADAL" clId="{3FBEA603-2B2D-4C5A-847C-F4C7A4E1F9C7}" dt="2026-04-29T14:34:44.356" v="505" actId="478"/>
          <ac:picMkLst>
            <pc:docMk/>
            <pc:sldMk cId="3439614765" sldId="257"/>
            <ac:picMk id="40" creationId="{597C8E5B-C137-4886-9224-B67DE3E06AC2}"/>
          </ac:picMkLst>
        </pc:picChg>
      </pc:sldChg>
      <pc:sldChg chg="addSp delSp modSp del mod">
        <pc:chgData name="Dan Williams" userId="f29b3c51-bd33-47dd-a3d1-9cc44d628716" providerId="ADAL" clId="{3FBEA603-2B2D-4C5A-847C-F4C7A4E1F9C7}" dt="2026-04-29T13:57:20.179" v="346" actId="47"/>
        <pc:sldMkLst>
          <pc:docMk/>
          <pc:sldMk cId="3961068523" sldId="258"/>
        </pc:sldMkLst>
      </pc:sldChg>
      <pc:sldChg chg="addSp delSp modSp del mod">
        <pc:chgData name="Dan Williams" userId="f29b3c51-bd33-47dd-a3d1-9cc44d628716" providerId="ADAL" clId="{3FBEA603-2B2D-4C5A-847C-F4C7A4E1F9C7}" dt="2026-04-29T13:57:21.278" v="347" actId="47"/>
        <pc:sldMkLst>
          <pc:docMk/>
          <pc:sldMk cId="4136537063" sldId="259"/>
        </pc:sldMkLst>
      </pc:sldChg>
      <pc:sldChg chg="addSp delSp modSp del mod">
        <pc:chgData name="Dan Williams" userId="f29b3c51-bd33-47dd-a3d1-9cc44d628716" providerId="ADAL" clId="{3FBEA603-2B2D-4C5A-847C-F4C7A4E1F9C7}" dt="2026-04-29T13:57:22.393" v="348" actId="47"/>
        <pc:sldMkLst>
          <pc:docMk/>
          <pc:sldMk cId="1645634805" sldId="260"/>
        </pc:sldMkLst>
      </pc:sldChg>
      <pc:sldChg chg="addSp delSp modSp mod">
        <pc:chgData name="Dan Williams" userId="f29b3c51-bd33-47dd-a3d1-9cc44d628716" providerId="ADAL" clId="{3FBEA603-2B2D-4C5A-847C-F4C7A4E1F9C7}" dt="2026-04-29T16:35:53.620" v="613" actId="20577"/>
        <pc:sldMkLst>
          <pc:docMk/>
          <pc:sldMk cId="3676980765" sldId="261"/>
        </pc:sldMkLst>
        <pc:spChg chg="add mod ord">
          <ac:chgData name="Dan Williams" userId="f29b3c51-bd33-47dd-a3d1-9cc44d628716" providerId="ADAL" clId="{3FBEA603-2B2D-4C5A-847C-F4C7A4E1F9C7}" dt="2026-04-29T14:36:36.897" v="520" actId="14826"/>
          <ac:spMkLst>
            <pc:docMk/>
            <pc:sldMk cId="3676980765" sldId="261"/>
            <ac:spMk id="2" creationId="{CA6CF815-6650-BC81-24A0-8CC2B0188A65}"/>
          </ac:spMkLst>
        </pc:spChg>
        <pc:spChg chg="mod">
          <ac:chgData name="Dan Williams" userId="f29b3c51-bd33-47dd-a3d1-9cc44d628716" providerId="ADAL" clId="{3FBEA603-2B2D-4C5A-847C-F4C7A4E1F9C7}" dt="2026-04-29T14:05:50.385" v="421" actId="20577"/>
          <ac:spMkLst>
            <pc:docMk/>
            <pc:sldMk cId="3676980765" sldId="261"/>
            <ac:spMk id="13" creationId="{66ADC6C5-F0E2-C4B0-FF2B-7369BBCCD015}"/>
          </ac:spMkLst>
        </pc:spChg>
        <pc:spChg chg="mod">
          <ac:chgData name="Dan Williams" userId="f29b3c51-bd33-47dd-a3d1-9cc44d628716" providerId="ADAL" clId="{3FBEA603-2B2D-4C5A-847C-F4C7A4E1F9C7}" dt="2026-04-29T14:06:12.116" v="426"/>
          <ac:spMkLst>
            <pc:docMk/>
            <pc:sldMk cId="3676980765" sldId="261"/>
            <ac:spMk id="16" creationId="{8DC015B3-3982-ADC4-D63E-5E7E1A133CC2}"/>
          </ac:spMkLst>
        </pc:spChg>
        <pc:spChg chg="mod">
          <ac:chgData name="Dan Williams" userId="f29b3c51-bd33-47dd-a3d1-9cc44d628716" providerId="ADAL" clId="{3FBEA603-2B2D-4C5A-847C-F4C7A4E1F9C7}" dt="2026-04-29T14:06:18.444" v="428"/>
          <ac:spMkLst>
            <pc:docMk/>
            <pc:sldMk cId="3676980765" sldId="261"/>
            <ac:spMk id="17" creationId="{98F764DF-6A58-0116-F0B6-3A4C0E752127}"/>
          </ac:spMkLst>
        </pc:spChg>
        <pc:spChg chg="mod">
          <ac:chgData name="Dan Williams" userId="f29b3c51-bd33-47dd-a3d1-9cc44d628716" providerId="ADAL" clId="{3FBEA603-2B2D-4C5A-847C-F4C7A4E1F9C7}" dt="2026-04-29T14:05:58.366" v="423"/>
          <ac:spMkLst>
            <pc:docMk/>
            <pc:sldMk cId="3676980765" sldId="261"/>
            <ac:spMk id="18" creationId="{AE867E1F-9FB4-C9ED-7E09-4DC81F3112E2}"/>
          </ac:spMkLst>
        </pc:spChg>
        <pc:spChg chg="mod">
          <ac:chgData name="Dan Williams" userId="f29b3c51-bd33-47dd-a3d1-9cc44d628716" providerId="ADAL" clId="{3FBEA603-2B2D-4C5A-847C-F4C7A4E1F9C7}" dt="2026-04-29T14:06:18.510" v="429"/>
          <ac:spMkLst>
            <pc:docMk/>
            <pc:sldMk cId="3676980765" sldId="261"/>
            <ac:spMk id="19" creationId="{386910D4-0F0B-886A-82E6-EDE052EA8B04}"/>
          </ac:spMkLst>
        </pc:spChg>
        <pc:spChg chg="mod">
          <ac:chgData name="Dan Williams" userId="f29b3c51-bd33-47dd-a3d1-9cc44d628716" providerId="ADAL" clId="{3FBEA603-2B2D-4C5A-847C-F4C7A4E1F9C7}" dt="2026-04-29T14:06:00.593" v="425" actId="20577"/>
          <ac:spMkLst>
            <pc:docMk/>
            <pc:sldMk cId="3676980765" sldId="261"/>
            <ac:spMk id="20" creationId="{41E5C688-1002-0AC5-86A1-93B35309EA17}"/>
          </ac:spMkLst>
        </pc:spChg>
        <pc:spChg chg="mod">
          <ac:chgData name="Dan Williams" userId="f29b3c51-bd33-47dd-a3d1-9cc44d628716" providerId="ADAL" clId="{3FBEA603-2B2D-4C5A-847C-F4C7A4E1F9C7}" dt="2026-04-29T14:07:17.244" v="462" actId="20577"/>
          <ac:spMkLst>
            <pc:docMk/>
            <pc:sldMk cId="3676980765" sldId="261"/>
            <ac:spMk id="22" creationId="{CE51A5A5-39D8-6B94-B611-D847ABA64D19}"/>
          </ac:spMkLst>
        </pc:spChg>
        <pc:spChg chg="mod">
          <ac:chgData name="Dan Williams" userId="f29b3c51-bd33-47dd-a3d1-9cc44d628716" providerId="ADAL" clId="{3FBEA603-2B2D-4C5A-847C-F4C7A4E1F9C7}" dt="2026-04-29T16:35:53.620" v="613" actId="20577"/>
          <ac:spMkLst>
            <pc:docMk/>
            <pc:sldMk cId="3676980765" sldId="261"/>
            <ac:spMk id="23" creationId="{B6CB0C39-BD96-A649-27EC-07984C71C666}"/>
          </ac:spMkLst>
        </pc:spChg>
        <pc:spChg chg="mod">
          <ac:chgData name="Dan Williams" userId="f29b3c51-bd33-47dd-a3d1-9cc44d628716" providerId="ADAL" clId="{3FBEA603-2B2D-4C5A-847C-F4C7A4E1F9C7}" dt="2026-04-29T14:07:11.010" v="458" actId="20577"/>
          <ac:spMkLst>
            <pc:docMk/>
            <pc:sldMk cId="3676980765" sldId="261"/>
            <ac:spMk id="24" creationId="{91B7A37C-923F-B6B7-9BC7-2900AA26A32A}"/>
          </ac:spMkLst>
        </pc:spChg>
        <pc:grpChg chg="mod">
          <ac:chgData name="Dan Williams" userId="f29b3c51-bd33-47dd-a3d1-9cc44d628716" providerId="ADAL" clId="{3FBEA603-2B2D-4C5A-847C-F4C7A4E1F9C7}" dt="2026-04-29T14:06:18.444" v="428"/>
          <ac:grpSpMkLst>
            <pc:docMk/>
            <pc:sldMk cId="3676980765" sldId="261"/>
            <ac:grpSpMk id="45" creationId="{2DD7F72A-A5E2-828E-6E0F-CE16A73DFFC6}"/>
          </ac:grpSpMkLst>
        </pc:grpChg>
        <pc:grpChg chg="mod">
          <ac:chgData name="Dan Williams" userId="f29b3c51-bd33-47dd-a3d1-9cc44d628716" providerId="ADAL" clId="{3FBEA603-2B2D-4C5A-847C-F4C7A4E1F9C7}" dt="2026-04-29T14:05:58.366" v="423"/>
          <ac:grpSpMkLst>
            <pc:docMk/>
            <pc:sldMk cId="3676980765" sldId="261"/>
            <ac:grpSpMk id="46" creationId="{0ADFCB64-D816-32BF-C835-8C1A894A1092}"/>
          </ac:grpSpMkLst>
        </pc:grpChg>
        <pc:picChg chg="mod">
          <ac:chgData name="Dan Williams" userId="f29b3c51-bd33-47dd-a3d1-9cc44d628716" providerId="ADAL" clId="{3FBEA603-2B2D-4C5A-847C-F4C7A4E1F9C7}" dt="2026-04-29T14:07:30.920" v="463" actId="14826"/>
          <ac:picMkLst>
            <pc:docMk/>
            <pc:sldMk cId="3676980765" sldId="261"/>
            <ac:picMk id="38" creationId="{FBC84B93-0E55-8B42-BD9F-B4F6A28020B6}"/>
          </ac:picMkLst>
        </pc:picChg>
        <pc:picChg chg="del mod">
          <ac:chgData name="Dan Williams" userId="f29b3c51-bd33-47dd-a3d1-9cc44d628716" providerId="ADAL" clId="{3FBEA603-2B2D-4C5A-847C-F4C7A4E1F9C7}" dt="2026-04-29T14:35:01.475" v="515" actId="478"/>
          <ac:picMkLst>
            <pc:docMk/>
            <pc:sldMk cId="3676980765" sldId="261"/>
            <ac:picMk id="40" creationId="{92A4BCFE-19F6-CCA7-385F-3FFB17E2A69A}"/>
          </ac:picMkLst>
        </pc:picChg>
      </pc:sldChg>
      <pc:sldChg chg="addSp delSp modSp del mod">
        <pc:chgData name="Dan Williams" userId="f29b3c51-bd33-47dd-a3d1-9cc44d628716" providerId="ADAL" clId="{3FBEA603-2B2D-4C5A-847C-F4C7A4E1F9C7}" dt="2026-04-29T14:07:02.620" v="452" actId="47"/>
        <pc:sldMkLst>
          <pc:docMk/>
          <pc:sldMk cId="4071731208" sldId="262"/>
        </pc:sldMkLst>
      </pc:sldChg>
      <pc:sldChg chg="delSp modSp add mod">
        <pc:chgData name="Dan Williams" userId="f29b3c51-bd33-47dd-a3d1-9cc44d628716" providerId="ADAL" clId="{3FBEA603-2B2D-4C5A-847C-F4C7A4E1F9C7}" dt="2026-04-29T16:35:37.009" v="597"/>
        <pc:sldMkLst>
          <pc:docMk/>
          <pc:sldMk cId="2939472998" sldId="263"/>
        </pc:sldMkLst>
        <pc:spChg chg="mod">
          <ac:chgData name="Dan Williams" userId="f29b3c51-bd33-47dd-a3d1-9cc44d628716" providerId="ADAL" clId="{3FBEA603-2B2D-4C5A-847C-F4C7A4E1F9C7}" dt="2026-04-29T13:57:36.422" v="356"/>
          <ac:spMkLst>
            <pc:docMk/>
            <pc:sldMk cId="2939472998" sldId="263"/>
            <ac:spMk id="13" creationId="{EEAB058A-FACE-148F-A40A-D2F5934BACDB}"/>
          </ac:spMkLst>
        </pc:spChg>
        <pc:spChg chg="mod">
          <ac:chgData name="Dan Williams" userId="f29b3c51-bd33-47dd-a3d1-9cc44d628716" providerId="ADAL" clId="{3FBEA603-2B2D-4C5A-847C-F4C7A4E1F9C7}" dt="2026-04-29T13:57:50.679" v="362" actId="20577"/>
          <ac:spMkLst>
            <pc:docMk/>
            <pc:sldMk cId="2939472998" sldId="263"/>
            <ac:spMk id="16" creationId="{EE94BD0D-F96A-ABD4-22AE-1CB918B87BEA}"/>
          </ac:spMkLst>
        </pc:spChg>
        <pc:spChg chg="mod">
          <ac:chgData name="Dan Williams" userId="f29b3c51-bd33-47dd-a3d1-9cc44d628716" providerId="ADAL" clId="{3FBEA603-2B2D-4C5A-847C-F4C7A4E1F9C7}" dt="2026-04-29T13:58:00.769" v="364"/>
          <ac:spMkLst>
            <pc:docMk/>
            <pc:sldMk cId="2939472998" sldId="263"/>
            <ac:spMk id="17" creationId="{6D0EBF9D-A453-6F86-2E08-D6130D04EEA6}"/>
          </ac:spMkLst>
        </pc:spChg>
        <pc:spChg chg="mod">
          <ac:chgData name="Dan Williams" userId="f29b3c51-bd33-47dd-a3d1-9cc44d628716" providerId="ADAL" clId="{3FBEA603-2B2D-4C5A-847C-F4C7A4E1F9C7}" dt="2026-04-29T13:58:12.693" v="367"/>
          <ac:spMkLst>
            <pc:docMk/>
            <pc:sldMk cId="2939472998" sldId="263"/>
            <ac:spMk id="18" creationId="{CE0CD6D2-4999-7EA5-B677-BF67E1D6FF5F}"/>
          </ac:spMkLst>
        </pc:spChg>
        <pc:spChg chg="mod">
          <ac:chgData name="Dan Williams" userId="f29b3c51-bd33-47dd-a3d1-9cc44d628716" providerId="ADAL" clId="{3FBEA603-2B2D-4C5A-847C-F4C7A4E1F9C7}" dt="2026-04-29T13:58:00.833" v="365"/>
          <ac:spMkLst>
            <pc:docMk/>
            <pc:sldMk cId="2939472998" sldId="263"/>
            <ac:spMk id="19" creationId="{EB14ED29-790E-CAC3-4E70-A60B929A32AC}"/>
          </ac:spMkLst>
        </pc:spChg>
        <pc:spChg chg="mod">
          <ac:chgData name="Dan Williams" userId="f29b3c51-bd33-47dd-a3d1-9cc44d628716" providerId="ADAL" clId="{3FBEA603-2B2D-4C5A-847C-F4C7A4E1F9C7}" dt="2026-04-29T13:58:16.360" v="369" actId="20577"/>
          <ac:spMkLst>
            <pc:docMk/>
            <pc:sldMk cId="2939472998" sldId="263"/>
            <ac:spMk id="20" creationId="{A08E74E4-D541-FBE1-A03C-97DA3B975D92}"/>
          </ac:spMkLst>
        </pc:spChg>
        <pc:spChg chg="mod">
          <ac:chgData name="Dan Williams" userId="f29b3c51-bd33-47dd-a3d1-9cc44d628716" providerId="ADAL" clId="{3FBEA603-2B2D-4C5A-847C-F4C7A4E1F9C7}" dt="2026-04-29T13:58:23.015" v="372"/>
          <ac:spMkLst>
            <pc:docMk/>
            <pc:sldMk cId="2939472998" sldId="263"/>
            <ac:spMk id="22" creationId="{D38BDC01-2B90-7462-29CD-7E28AB905C7E}"/>
          </ac:spMkLst>
        </pc:spChg>
        <pc:spChg chg="mod">
          <ac:chgData name="Dan Williams" userId="f29b3c51-bd33-47dd-a3d1-9cc44d628716" providerId="ADAL" clId="{3FBEA603-2B2D-4C5A-847C-F4C7A4E1F9C7}" dt="2026-04-29T16:35:37.009" v="597"/>
          <ac:spMkLst>
            <pc:docMk/>
            <pc:sldMk cId="2939472998" sldId="263"/>
            <ac:spMk id="23" creationId="{1370AC0E-697E-800A-6EFC-97B7C7A59CBA}"/>
          </ac:spMkLst>
        </pc:spChg>
        <pc:spChg chg="mod">
          <ac:chgData name="Dan Williams" userId="f29b3c51-bd33-47dd-a3d1-9cc44d628716" providerId="ADAL" clId="{3FBEA603-2B2D-4C5A-847C-F4C7A4E1F9C7}" dt="2026-04-29T13:58:28.430" v="376" actId="20577"/>
          <ac:spMkLst>
            <pc:docMk/>
            <pc:sldMk cId="2939472998" sldId="263"/>
            <ac:spMk id="24" creationId="{43804E22-661E-313E-7314-A4398596CBC9}"/>
          </ac:spMkLst>
        </pc:spChg>
        <pc:spChg chg="mod">
          <ac:chgData name="Dan Williams" userId="f29b3c51-bd33-47dd-a3d1-9cc44d628716" providerId="ADAL" clId="{3FBEA603-2B2D-4C5A-847C-F4C7A4E1F9C7}" dt="2026-04-29T14:36:00.229" v="517" actId="14826"/>
          <ac:spMkLst>
            <pc:docMk/>
            <pc:sldMk cId="2939472998" sldId="263"/>
            <ac:spMk id="34" creationId="{E4C29CE9-8831-C98D-0AB8-D78A676F0E39}"/>
          </ac:spMkLst>
        </pc:spChg>
        <pc:grpChg chg="mod">
          <ac:chgData name="Dan Williams" userId="f29b3c51-bd33-47dd-a3d1-9cc44d628716" providerId="ADAL" clId="{3FBEA603-2B2D-4C5A-847C-F4C7A4E1F9C7}" dt="2026-04-29T13:58:00.769" v="364"/>
          <ac:grpSpMkLst>
            <pc:docMk/>
            <pc:sldMk cId="2939472998" sldId="263"/>
            <ac:grpSpMk id="45" creationId="{A7539C51-405F-41F6-B520-B8E54F5C38BD}"/>
          </ac:grpSpMkLst>
        </pc:grpChg>
        <pc:grpChg chg="mod">
          <ac:chgData name="Dan Williams" userId="f29b3c51-bd33-47dd-a3d1-9cc44d628716" providerId="ADAL" clId="{3FBEA603-2B2D-4C5A-847C-F4C7A4E1F9C7}" dt="2026-04-29T13:58:12.693" v="367"/>
          <ac:grpSpMkLst>
            <pc:docMk/>
            <pc:sldMk cId="2939472998" sldId="263"/>
            <ac:grpSpMk id="46" creationId="{500D8E20-230B-5DF9-1172-61B99711F06E}"/>
          </ac:grpSpMkLst>
        </pc:grpChg>
        <pc:picChg chg="del mod">
          <ac:chgData name="Dan Williams" userId="f29b3c51-bd33-47dd-a3d1-9cc44d628716" providerId="ADAL" clId="{3FBEA603-2B2D-4C5A-847C-F4C7A4E1F9C7}" dt="2026-04-29T14:34:48.834" v="507" actId="478"/>
          <ac:picMkLst>
            <pc:docMk/>
            <pc:sldMk cId="2939472998" sldId="263"/>
            <ac:picMk id="40" creationId="{7F4ECA5B-F4EC-BA7C-3BB8-D9382AF4A2DD}"/>
          </ac:picMkLst>
        </pc:picChg>
      </pc:sldChg>
      <pc:sldChg chg="delSp modSp add mod">
        <pc:chgData name="Dan Williams" userId="f29b3c51-bd33-47dd-a3d1-9cc44d628716" providerId="ADAL" clId="{3FBEA603-2B2D-4C5A-847C-F4C7A4E1F9C7}" dt="2026-04-29T16:35:40.963" v="598"/>
        <pc:sldMkLst>
          <pc:docMk/>
          <pc:sldMk cId="2888448026" sldId="264"/>
        </pc:sldMkLst>
        <pc:spChg chg="mod">
          <ac:chgData name="Dan Williams" userId="f29b3c51-bd33-47dd-a3d1-9cc44d628716" providerId="ADAL" clId="{3FBEA603-2B2D-4C5A-847C-F4C7A4E1F9C7}" dt="2026-04-29T14:03:31.715" v="379"/>
          <ac:spMkLst>
            <pc:docMk/>
            <pc:sldMk cId="2888448026" sldId="264"/>
            <ac:spMk id="13" creationId="{61B5C3A5-D07D-DA53-26F5-A0F3BF291EC5}"/>
          </ac:spMkLst>
        </pc:spChg>
        <pc:spChg chg="mod">
          <ac:chgData name="Dan Williams" userId="f29b3c51-bd33-47dd-a3d1-9cc44d628716" providerId="ADAL" clId="{3FBEA603-2B2D-4C5A-847C-F4C7A4E1F9C7}" dt="2026-04-29T14:03:43.132" v="386"/>
          <ac:spMkLst>
            <pc:docMk/>
            <pc:sldMk cId="2888448026" sldId="264"/>
            <ac:spMk id="16" creationId="{5767C0D9-3165-6000-28D7-D205C733C728}"/>
          </ac:spMkLst>
        </pc:spChg>
        <pc:spChg chg="mod">
          <ac:chgData name="Dan Williams" userId="f29b3c51-bd33-47dd-a3d1-9cc44d628716" providerId="ADAL" clId="{3FBEA603-2B2D-4C5A-847C-F4C7A4E1F9C7}" dt="2026-04-29T14:03:48.414" v="388"/>
          <ac:spMkLst>
            <pc:docMk/>
            <pc:sldMk cId="2888448026" sldId="264"/>
            <ac:spMk id="17" creationId="{7E95495D-B01F-9B6B-A37D-25F467F91EDC}"/>
          </ac:spMkLst>
        </pc:spChg>
        <pc:spChg chg="mod">
          <ac:chgData name="Dan Williams" userId="f29b3c51-bd33-47dd-a3d1-9cc44d628716" providerId="ADAL" clId="{3FBEA603-2B2D-4C5A-847C-F4C7A4E1F9C7}" dt="2026-04-29T14:03:36.597" v="381"/>
          <ac:spMkLst>
            <pc:docMk/>
            <pc:sldMk cId="2888448026" sldId="264"/>
            <ac:spMk id="18" creationId="{CD4B5AB5-0B3D-9E89-CDE0-6C2C7D771F5C}"/>
          </ac:spMkLst>
        </pc:spChg>
        <pc:spChg chg="mod">
          <ac:chgData name="Dan Williams" userId="f29b3c51-bd33-47dd-a3d1-9cc44d628716" providerId="ADAL" clId="{3FBEA603-2B2D-4C5A-847C-F4C7A4E1F9C7}" dt="2026-04-29T14:03:48.478" v="389"/>
          <ac:spMkLst>
            <pc:docMk/>
            <pc:sldMk cId="2888448026" sldId="264"/>
            <ac:spMk id="19" creationId="{4B86018A-64B5-BD43-B1F7-6BEA96F100BB}"/>
          </ac:spMkLst>
        </pc:spChg>
        <pc:spChg chg="mod">
          <ac:chgData name="Dan Williams" userId="f29b3c51-bd33-47dd-a3d1-9cc44d628716" providerId="ADAL" clId="{3FBEA603-2B2D-4C5A-847C-F4C7A4E1F9C7}" dt="2026-04-29T14:03:37.627" v="383" actId="20577"/>
          <ac:spMkLst>
            <pc:docMk/>
            <pc:sldMk cId="2888448026" sldId="264"/>
            <ac:spMk id="20" creationId="{DA166137-7169-CA10-448A-80AB951CE0F3}"/>
          </ac:spMkLst>
        </pc:spChg>
        <pc:spChg chg="mod">
          <ac:chgData name="Dan Williams" userId="f29b3c51-bd33-47dd-a3d1-9cc44d628716" providerId="ADAL" clId="{3FBEA603-2B2D-4C5A-847C-F4C7A4E1F9C7}" dt="2026-04-29T16:35:40.963" v="598"/>
          <ac:spMkLst>
            <pc:docMk/>
            <pc:sldMk cId="2888448026" sldId="264"/>
            <ac:spMk id="23" creationId="{309B5C3D-EB7B-B49A-96DD-B7CB6BD0587E}"/>
          </ac:spMkLst>
        </pc:spChg>
        <pc:spChg chg="mod">
          <ac:chgData name="Dan Williams" userId="f29b3c51-bd33-47dd-a3d1-9cc44d628716" providerId="ADAL" clId="{3FBEA603-2B2D-4C5A-847C-F4C7A4E1F9C7}" dt="2026-04-29T14:03:55.748" v="391" actId="20577"/>
          <ac:spMkLst>
            <pc:docMk/>
            <pc:sldMk cId="2888448026" sldId="264"/>
            <ac:spMk id="24" creationId="{E021173E-2CC2-15A9-0FC3-B71EAB8C2238}"/>
          </ac:spMkLst>
        </pc:spChg>
        <pc:spChg chg="mod">
          <ac:chgData name="Dan Williams" userId="f29b3c51-bd33-47dd-a3d1-9cc44d628716" providerId="ADAL" clId="{3FBEA603-2B2D-4C5A-847C-F4C7A4E1F9C7}" dt="2026-04-29T14:36:13.676" v="518" actId="14826"/>
          <ac:spMkLst>
            <pc:docMk/>
            <pc:sldMk cId="2888448026" sldId="264"/>
            <ac:spMk id="34" creationId="{4F9B027A-2F47-B21E-A231-6632B0A7E05C}"/>
          </ac:spMkLst>
        </pc:spChg>
        <pc:grpChg chg="mod">
          <ac:chgData name="Dan Williams" userId="f29b3c51-bd33-47dd-a3d1-9cc44d628716" providerId="ADAL" clId="{3FBEA603-2B2D-4C5A-847C-F4C7A4E1F9C7}" dt="2026-04-29T14:03:48.414" v="388"/>
          <ac:grpSpMkLst>
            <pc:docMk/>
            <pc:sldMk cId="2888448026" sldId="264"/>
            <ac:grpSpMk id="45" creationId="{1A8DC747-EC9D-0EF0-E5EE-4A822BDD60EC}"/>
          </ac:grpSpMkLst>
        </pc:grpChg>
        <pc:grpChg chg="mod">
          <ac:chgData name="Dan Williams" userId="f29b3c51-bd33-47dd-a3d1-9cc44d628716" providerId="ADAL" clId="{3FBEA603-2B2D-4C5A-847C-F4C7A4E1F9C7}" dt="2026-04-29T14:03:36.597" v="381"/>
          <ac:grpSpMkLst>
            <pc:docMk/>
            <pc:sldMk cId="2888448026" sldId="264"/>
            <ac:grpSpMk id="46" creationId="{296E468C-267F-7E7B-47DD-EA2702222EE0}"/>
          </ac:grpSpMkLst>
        </pc:grpChg>
        <pc:picChg chg="del mod">
          <ac:chgData name="Dan Williams" userId="f29b3c51-bd33-47dd-a3d1-9cc44d628716" providerId="ADAL" clId="{3FBEA603-2B2D-4C5A-847C-F4C7A4E1F9C7}" dt="2026-04-29T14:34:51.634" v="509" actId="478"/>
          <ac:picMkLst>
            <pc:docMk/>
            <pc:sldMk cId="2888448026" sldId="264"/>
            <ac:picMk id="40" creationId="{BD123767-ED4E-D048-98D5-9B072D9FF84E}"/>
          </ac:picMkLst>
        </pc:picChg>
      </pc:sldChg>
      <pc:sldChg chg="delSp modSp add mod">
        <pc:chgData name="Dan Williams" userId="f29b3c51-bd33-47dd-a3d1-9cc44d628716" providerId="ADAL" clId="{3FBEA603-2B2D-4C5A-847C-F4C7A4E1F9C7}" dt="2026-04-29T16:35:43.763" v="599"/>
        <pc:sldMkLst>
          <pc:docMk/>
          <pc:sldMk cId="1788230502" sldId="265"/>
        </pc:sldMkLst>
        <pc:spChg chg="mod">
          <ac:chgData name="Dan Williams" userId="f29b3c51-bd33-47dd-a3d1-9cc44d628716" providerId="ADAL" clId="{3FBEA603-2B2D-4C5A-847C-F4C7A4E1F9C7}" dt="2026-04-29T14:04:13.484" v="394"/>
          <ac:spMkLst>
            <pc:docMk/>
            <pc:sldMk cId="1788230502" sldId="265"/>
            <ac:spMk id="13" creationId="{224D56C0-35F2-CD79-07FB-868A665E420D}"/>
          </ac:spMkLst>
        </pc:spChg>
        <pc:spChg chg="mod">
          <ac:chgData name="Dan Williams" userId="f29b3c51-bd33-47dd-a3d1-9cc44d628716" providerId="ADAL" clId="{3FBEA603-2B2D-4C5A-847C-F4C7A4E1F9C7}" dt="2026-04-29T14:04:38.769" v="405" actId="6549"/>
          <ac:spMkLst>
            <pc:docMk/>
            <pc:sldMk cId="1788230502" sldId="265"/>
            <ac:spMk id="16" creationId="{8FE5FF22-D419-2700-C59F-A0184DEA21DA}"/>
          </ac:spMkLst>
        </pc:spChg>
        <pc:spChg chg="mod">
          <ac:chgData name="Dan Williams" userId="f29b3c51-bd33-47dd-a3d1-9cc44d628716" providerId="ADAL" clId="{3FBEA603-2B2D-4C5A-847C-F4C7A4E1F9C7}" dt="2026-04-29T14:04:47.909" v="407"/>
          <ac:spMkLst>
            <pc:docMk/>
            <pc:sldMk cId="1788230502" sldId="265"/>
            <ac:spMk id="17" creationId="{7285C5FD-F4D6-4BA8-96B7-A274E5DB47AB}"/>
          </ac:spMkLst>
        </pc:spChg>
        <pc:spChg chg="mod">
          <ac:chgData name="Dan Williams" userId="f29b3c51-bd33-47dd-a3d1-9cc44d628716" providerId="ADAL" clId="{3FBEA603-2B2D-4C5A-847C-F4C7A4E1F9C7}" dt="2026-04-29T14:04:18.727" v="396"/>
          <ac:spMkLst>
            <pc:docMk/>
            <pc:sldMk cId="1788230502" sldId="265"/>
            <ac:spMk id="18" creationId="{579D0667-2D84-DBB2-C7E9-C883BE675752}"/>
          </ac:spMkLst>
        </pc:spChg>
        <pc:spChg chg="mod">
          <ac:chgData name="Dan Williams" userId="f29b3c51-bd33-47dd-a3d1-9cc44d628716" providerId="ADAL" clId="{3FBEA603-2B2D-4C5A-847C-F4C7A4E1F9C7}" dt="2026-04-29T14:04:47.960" v="408"/>
          <ac:spMkLst>
            <pc:docMk/>
            <pc:sldMk cId="1788230502" sldId="265"/>
            <ac:spMk id="19" creationId="{66963322-04BC-6517-DAF3-520A8CFC0642}"/>
          </ac:spMkLst>
        </pc:spChg>
        <pc:spChg chg="mod">
          <ac:chgData name="Dan Williams" userId="f29b3c51-bd33-47dd-a3d1-9cc44d628716" providerId="ADAL" clId="{3FBEA603-2B2D-4C5A-847C-F4C7A4E1F9C7}" dt="2026-04-29T14:04:19.327" v="398" actId="20577"/>
          <ac:spMkLst>
            <pc:docMk/>
            <pc:sldMk cId="1788230502" sldId="265"/>
            <ac:spMk id="20" creationId="{7467B2BF-080B-4D6D-325E-BD1BA22E4292}"/>
          </ac:spMkLst>
        </pc:spChg>
        <pc:spChg chg="mod">
          <ac:chgData name="Dan Williams" userId="f29b3c51-bd33-47dd-a3d1-9cc44d628716" providerId="ADAL" clId="{3FBEA603-2B2D-4C5A-847C-F4C7A4E1F9C7}" dt="2026-04-29T14:04:54.783" v="410" actId="20577"/>
          <ac:spMkLst>
            <pc:docMk/>
            <pc:sldMk cId="1788230502" sldId="265"/>
            <ac:spMk id="22" creationId="{71A72DD7-9A60-721C-8895-238CDF5E1776}"/>
          </ac:spMkLst>
        </pc:spChg>
        <pc:spChg chg="mod">
          <ac:chgData name="Dan Williams" userId="f29b3c51-bd33-47dd-a3d1-9cc44d628716" providerId="ADAL" clId="{3FBEA603-2B2D-4C5A-847C-F4C7A4E1F9C7}" dt="2026-04-29T16:35:43.763" v="599"/>
          <ac:spMkLst>
            <pc:docMk/>
            <pc:sldMk cId="1788230502" sldId="265"/>
            <ac:spMk id="23" creationId="{835C98B5-E8C1-6B5A-CE9F-308E357AC67A}"/>
          </ac:spMkLst>
        </pc:spChg>
        <pc:spChg chg="mod">
          <ac:chgData name="Dan Williams" userId="f29b3c51-bd33-47dd-a3d1-9cc44d628716" providerId="ADAL" clId="{3FBEA603-2B2D-4C5A-847C-F4C7A4E1F9C7}" dt="2026-04-29T14:05:23.810" v="416" actId="6549"/>
          <ac:spMkLst>
            <pc:docMk/>
            <pc:sldMk cId="1788230502" sldId="265"/>
            <ac:spMk id="24" creationId="{1BABDF2A-E879-BCFB-9CC7-31A26E3A4D42}"/>
          </ac:spMkLst>
        </pc:spChg>
        <pc:spChg chg="mod">
          <ac:chgData name="Dan Williams" userId="f29b3c51-bd33-47dd-a3d1-9cc44d628716" providerId="ADAL" clId="{3FBEA603-2B2D-4C5A-847C-F4C7A4E1F9C7}" dt="2026-04-29T14:36:28.485" v="519" actId="14826"/>
          <ac:spMkLst>
            <pc:docMk/>
            <pc:sldMk cId="1788230502" sldId="265"/>
            <ac:spMk id="34" creationId="{77CAB673-6B25-4B65-8BA5-6C0419BA35EB}"/>
          </ac:spMkLst>
        </pc:spChg>
        <pc:grpChg chg="mod">
          <ac:chgData name="Dan Williams" userId="f29b3c51-bd33-47dd-a3d1-9cc44d628716" providerId="ADAL" clId="{3FBEA603-2B2D-4C5A-847C-F4C7A4E1F9C7}" dt="2026-04-29T14:04:47.909" v="407"/>
          <ac:grpSpMkLst>
            <pc:docMk/>
            <pc:sldMk cId="1788230502" sldId="265"/>
            <ac:grpSpMk id="45" creationId="{3C7E04B7-406B-1259-1D53-B9E2F86F3C83}"/>
          </ac:grpSpMkLst>
        </pc:grpChg>
        <pc:grpChg chg="mod">
          <ac:chgData name="Dan Williams" userId="f29b3c51-bd33-47dd-a3d1-9cc44d628716" providerId="ADAL" clId="{3FBEA603-2B2D-4C5A-847C-F4C7A4E1F9C7}" dt="2026-04-29T14:04:18.727" v="396"/>
          <ac:grpSpMkLst>
            <pc:docMk/>
            <pc:sldMk cId="1788230502" sldId="265"/>
            <ac:grpSpMk id="46" creationId="{4C0F603F-13EE-BD24-88BC-6E75F06496DD}"/>
          </ac:grpSpMkLst>
        </pc:grpChg>
        <pc:picChg chg="del mod">
          <ac:chgData name="Dan Williams" userId="f29b3c51-bd33-47dd-a3d1-9cc44d628716" providerId="ADAL" clId="{3FBEA603-2B2D-4C5A-847C-F4C7A4E1F9C7}" dt="2026-04-29T14:34:55.076" v="511" actId="478"/>
          <ac:picMkLst>
            <pc:docMk/>
            <pc:sldMk cId="1788230502" sldId="265"/>
            <ac:picMk id="40" creationId="{F30D90A1-B32A-FE98-F14C-606D08486C8A}"/>
          </ac:picMkLst>
        </pc:picChg>
      </pc:sldChg>
      <pc:sldChg chg="delSp modSp add mod">
        <pc:chgData name="Dan Williams" userId="f29b3c51-bd33-47dd-a3d1-9cc44d628716" providerId="ADAL" clId="{3FBEA603-2B2D-4C5A-847C-F4C7A4E1F9C7}" dt="2026-04-29T16:36:17.361" v="614"/>
        <pc:sldMkLst>
          <pc:docMk/>
          <pc:sldMk cId="159155841" sldId="266"/>
        </pc:sldMkLst>
        <pc:spChg chg="mod">
          <ac:chgData name="Dan Williams" userId="f29b3c51-bd33-47dd-a3d1-9cc44d628716" providerId="ADAL" clId="{3FBEA603-2B2D-4C5A-847C-F4C7A4E1F9C7}" dt="2026-04-29T14:36:42.721" v="521" actId="14826"/>
          <ac:spMkLst>
            <pc:docMk/>
            <pc:sldMk cId="159155841" sldId="266"/>
            <ac:spMk id="2" creationId="{C5ADC10E-6DE6-6C81-909A-A59AA1532168}"/>
          </ac:spMkLst>
        </pc:spChg>
        <pc:spChg chg="mod">
          <ac:chgData name="Dan Williams" userId="f29b3c51-bd33-47dd-a3d1-9cc44d628716" providerId="ADAL" clId="{3FBEA603-2B2D-4C5A-847C-F4C7A4E1F9C7}" dt="2026-04-29T14:07:41" v="467"/>
          <ac:spMkLst>
            <pc:docMk/>
            <pc:sldMk cId="159155841" sldId="266"/>
            <ac:spMk id="13" creationId="{9688FC67-EF7B-9AB9-99BD-EB86D217AC6B}"/>
          </ac:spMkLst>
        </pc:spChg>
        <pc:spChg chg="mod">
          <ac:chgData name="Dan Williams" userId="f29b3c51-bd33-47dd-a3d1-9cc44d628716" providerId="ADAL" clId="{3FBEA603-2B2D-4C5A-847C-F4C7A4E1F9C7}" dt="2026-04-29T14:07:52.643" v="472"/>
          <ac:spMkLst>
            <pc:docMk/>
            <pc:sldMk cId="159155841" sldId="266"/>
            <ac:spMk id="16" creationId="{9C0C4140-FBE7-4E8C-BD17-A715EBDE5130}"/>
          </ac:spMkLst>
        </pc:spChg>
        <pc:spChg chg="mod">
          <ac:chgData name="Dan Williams" userId="f29b3c51-bd33-47dd-a3d1-9cc44d628716" providerId="ADAL" clId="{3FBEA603-2B2D-4C5A-847C-F4C7A4E1F9C7}" dt="2026-04-29T14:07:45.868" v="469"/>
          <ac:spMkLst>
            <pc:docMk/>
            <pc:sldMk cId="159155841" sldId="266"/>
            <ac:spMk id="18" creationId="{02C9AFF6-9EEF-D3AB-7DBD-721D19BB0397}"/>
          </ac:spMkLst>
        </pc:spChg>
        <pc:spChg chg="mod">
          <ac:chgData name="Dan Williams" userId="f29b3c51-bd33-47dd-a3d1-9cc44d628716" providerId="ADAL" clId="{3FBEA603-2B2D-4C5A-847C-F4C7A4E1F9C7}" dt="2026-04-29T14:07:58.021" v="473"/>
          <ac:spMkLst>
            <pc:docMk/>
            <pc:sldMk cId="159155841" sldId="266"/>
            <ac:spMk id="19" creationId="{CA5108E3-8D1D-5F6F-C864-21CE0F6C9EDC}"/>
          </ac:spMkLst>
        </pc:spChg>
        <pc:spChg chg="mod">
          <ac:chgData name="Dan Williams" userId="f29b3c51-bd33-47dd-a3d1-9cc44d628716" providerId="ADAL" clId="{3FBEA603-2B2D-4C5A-847C-F4C7A4E1F9C7}" dt="2026-04-29T14:07:46.635" v="471" actId="20577"/>
          <ac:spMkLst>
            <pc:docMk/>
            <pc:sldMk cId="159155841" sldId="266"/>
            <ac:spMk id="20" creationId="{45C2C221-3D30-05A8-4C1B-FFB0E3D22C81}"/>
          </ac:spMkLst>
        </pc:spChg>
        <pc:spChg chg="mod">
          <ac:chgData name="Dan Williams" userId="f29b3c51-bd33-47dd-a3d1-9cc44d628716" providerId="ADAL" clId="{3FBEA603-2B2D-4C5A-847C-F4C7A4E1F9C7}" dt="2026-04-29T14:08:22.143" v="489" actId="20577"/>
          <ac:spMkLst>
            <pc:docMk/>
            <pc:sldMk cId="159155841" sldId="266"/>
            <ac:spMk id="22" creationId="{E29AF666-5228-8504-4000-8F3306160110}"/>
          </ac:spMkLst>
        </pc:spChg>
        <pc:spChg chg="mod">
          <ac:chgData name="Dan Williams" userId="f29b3c51-bd33-47dd-a3d1-9cc44d628716" providerId="ADAL" clId="{3FBEA603-2B2D-4C5A-847C-F4C7A4E1F9C7}" dt="2026-04-29T16:36:17.361" v="614"/>
          <ac:spMkLst>
            <pc:docMk/>
            <pc:sldMk cId="159155841" sldId="266"/>
            <ac:spMk id="23" creationId="{C072ADD4-F9A1-3C6E-EA81-446628C3E480}"/>
          </ac:spMkLst>
        </pc:spChg>
        <pc:spChg chg="mod">
          <ac:chgData name="Dan Williams" userId="f29b3c51-bd33-47dd-a3d1-9cc44d628716" providerId="ADAL" clId="{3FBEA603-2B2D-4C5A-847C-F4C7A4E1F9C7}" dt="2026-04-29T14:08:14.284" v="479" actId="20577"/>
          <ac:spMkLst>
            <pc:docMk/>
            <pc:sldMk cId="159155841" sldId="266"/>
            <ac:spMk id="24" creationId="{CE8C593B-4C88-69AB-3A88-F44C4E383A95}"/>
          </ac:spMkLst>
        </pc:spChg>
        <pc:grpChg chg="mod">
          <ac:chgData name="Dan Williams" userId="f29b3c51-bd33-47dd-a3d1-9cc44d628716" providerId="ADAL" clId="{3FBEA603-2B2D-4C5A-847C-F4C7A4E1F9C7}" dt="2026-04-29T14:07:45.868" v="469"/>
          <ac:grpSpMkLst>
            <pc:docMk/>
            <pc:sldMk cId="159155841" sldId="266"/>
            <ac:grpSpMk id="46" creationId="{F63CE48C-E5D0-C8DA-29AF-F544D21C243E}"/>
          </ac:grpSpMkLst>
        </pc:grpChg>
        <pc:picChg chg="del mod">
          <ac:chgData name="Dan Williams" userId="f29b3c51-bd33-47dd-a3d1-9cc44d628716" providerId="ADAL" clId="{3FBEA603-2B2D-4C5A-847C-F4C7A4E1F9C7}" dt="2026-04-29T14:34:57.813" v="513" actId="478"/>
          <ac:picMkLst>
            <pc:docMk/>
            <pc:sldMk cId="159155841" sldId="266"/>
            <ac:picMk id="40" creationId="{0BB743B2-FD73-08D5-3029-0B042619B8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</a:t>
            </a: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Island Glow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Rhodes  •  Bodrum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7A93C49-290C-1A26-C709-268DAB95889E}"/>
              </a:ext>
            </a:extLst>
          </p:cNvPr>
          <p:cNvSpPr>
            <a:spLocks/>
          </p:cNvSpPr>
          <p:nvPr/>
        </p:nvSpPr>
        <p:spPr>
          <a:xfrm>
            <a:off x="482979" y="304800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024269-B7CC-A807-64EA-5F9721157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757CD-590D-42D6-2BFC-1AA2B25215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9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  <a:endParaRPr kumimoji="0" lang="en-US" sz="105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3B70B-9934-AD15-7344-9431B881A3C7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Athens 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30 May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61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5FCB8-D790-F41B-9C23-4B591B2D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5F7B6-7656-466D-81C5-4525AD7D77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26BCB2-D3B5-6D79-F5B0-367D8D8DE6F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7F918-FEE2-3AE3-9B59-B49BD053E4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B058A-FACE-148F-A40A-D2F5934BAC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Isles &amp; Istanbul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F40CA9-76A9-DA67-DBEC-FE8B8BAA8D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94BD0D-F96A-ABD4-22AE-1CB918B87B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Istanbul  •  Ephesus (Kuşadasi)  •  Mykonos  •  Rhodes</a:t>
            </a:r>
            <a:b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•  Chania (Souda Bay)  • Santorini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C29CE9-8831-C98D-0AB8-D78A676F0E39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A0DEF6-C32B-6C3F-48B6-A5C1B7A830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8D7C4F-56B5-A893-8641-E0AD3F4418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8BDC01-2B90-7462-29CD-7E28AB905C7E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$600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B4ADF92-4EE7-6AA8-8D28-EBB342F96E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0AC0E-697E-800A-6EFC-97B7C7A59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8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04E22-661E-313E-7314-A4398596CBC9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£2299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539C51-405F-41F6-B520-B8E54F5C38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0EBF9D-A453-6F86-2E08-D6130D04EEA6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14ED29-790E-CAC3-4E70-A60B929A32A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11 nights + 1 night in Athens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0D8E20-230B-5DF9-1172-61B99711F06E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0CD6D2-4999-7EA5-B677-BF67E1D6FF5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8E74E4-D541-FBE1-A03C-97DA3B975D92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23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47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F39C-5B37-456F-B5A0-7D448BB4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606CEC-938D-DF95-931E-9FCDD6F104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CC7510-A2B4-5CD8-78CE-2B6B4C043E5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71A-2DE4-4DD1-1B86-16B4170FC0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5C3A5-D07D-DA53-26F5-A0F3BF291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0FBBD-1741-79C6-BF39-7A23CB4D704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67C0D9-3165-6000-28D7-D205C733C7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Nice (Villefranche)  •  Rome (Civitavecchia)  •  Ajaccio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9B027A-2F47-B21E-A231-6632B0A7E05C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A339BB1-1EC8-1F12-EAF9-5FC077E8C8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8460EA-E0A5-C13D-E7E5-CBA3B70E7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E9D4A-C858-6B16-96AA-1FCAD03F2C2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17B90A-FDE2-8EBD-93BA-C0E7E7190A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9B5C3D-EB7B-B49A-96DD-B7CB6BD058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8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1173E-2CC2-15A9-0FC3-B71EAB8C223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£1899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8DC747-EC9D-0EF0-E5EE-4A822BDD60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95495D-B01F-9B6B-A37D-25F467F91ED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86018A-64B5-BD43-B1F7-6BEA96F10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6 nights + 1 night in Barcelona 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6E468C-267F-7E7B-47DD-EA2702222EE0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4B5AB5-0B3D-9E89-CDE0-6C2C7D771F5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166137-7169-CA10-448A-80AB951CE0F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27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44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8B89A-542D-31BD-5737-6885000E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41ABB-FB7D-6860-6D51-858305C9D4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F6B892-05F3-AEF8-1738-BDD27F345CF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5EB9B-DB41-F34D-84D5-5968A37647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D56C0-35F2-CD79-07FB-868A665E42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Isles &amp; The Adriatic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09CD54-C44D-035D-48B7-AC91F66715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E5FF22-D419-2700-C59F-A0184DEA21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Mykonos  •  Bodrum  •  Santorini  •  Chania (Souda Bay)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Dubrovnik  •  Kotor  •  Corfu  •  Athens (Piraeus)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CAB673-6B25-4B65-8BA5-6C0419BA35EB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522DC92-6DFB-86A5-8B91-4A93BDF3AC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1BF2BB-BEA6-1394-5A5B-2BED914201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A72DD7-9A60-721C-8895-238CDF5E1776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$600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C5C809-B973-BE8F-EA22-FDCC47E4C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C98B5-E8C1-6B5A-CE9F-308E357AC6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8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BDF2A-E879-BCFB-9CC7-31A26E3A4D42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£2549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7E04B7-406B-1259-1D53-B9E2F86F3C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85C5FD-F4D6-4BA8-96B7-A274E5DB47A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963322-04BC-6517-DAF3-520A8CFC064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10 nights + 1 night in Athens 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C0F603F-13EE-BD24-88BC-6E75F06496DD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9D0667-2D84-DBB2-C7E9-C883BE67575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7B2BF-080B-4D6D-325E-BD1BA22E4292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13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2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EAE3-5DC6-31C0-D7F4-03631969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F05FE-C35F-B808-70E9-DE42D552F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2D730-0EBE-4D81-5BD7-566DECA93B8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2F66D-16B4-7804-5497-A13D575A9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DC6C5-F0E2-C4B0-FF2B-7369BBCC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Mexico &amp; Bimini Beach Club Halloween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3597B-F619-715D-5D34-D487B3C53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C015B3-3982-ADC4-D63E-5E7E1A133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Cozumel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C84B93-0E55-8B42-BD9F-B4F6A28020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C6C179-D7ED-139C-E679-8C694E51E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1A5A5-39D8-6B94-B611-D847ABA64D1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£1829pp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128403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0B9BDC-B5AC-1D1D-9CB0-5B613B94C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B0C39-BD96-A649-27EC-07984C71C6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7A37C-923F-B6B7-9BC7-2900AA26A32A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£1569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D7F72A-A5E2-828E-6E0F-CE16A73DF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F764DF-6A58-0116-F0B6-3A4C0E75212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6910D4-0F0B-886A-82E6-EDE052EA8B0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5 nights + 1 night in Miami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FCB64-D816-32BF-C835-8C1A894A109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867E1F-9FB4-C9ED-7E09-4DC81F3112E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E5C688-1002-0AC5-86A1-93B35309EA1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30 October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CF815-6650-BC81-24A0-8CC2B0188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8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2A1C8-545B-553D-9D27-EEBD6E6D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CAF277-01F3-DB87-D2A2-C6F45DCFFD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EF33C8-0374-D6F0-7647-5847EBCDA5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B1B05-B7C7-5F03-58D3-406542137D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8FC67-EF7B-9AB9-99BD-EB86D217AC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Southern Caribbean &amp; Aruban Nights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566E31-310F-EB61-F5B0-6AB1D49EF6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0C4140-FBE7-4E8C-BD17-A715EBDE5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San Juan  •  </a:t>
            </a:r>
            <a:r>
              <a:rPr lang="en-U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Oranjestad</a:t>
            </a: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Willemstad  •  Fort-De-France  •  Basseterre  •  San Juan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32139F7-685C-449E-CDBA-83C673D3A3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715F37-9A98-1B2C-0E24-5552E03529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AF666-5228-8504-4000-8F3306160110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£2984pp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126612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D289E5-AF92-7804-C3AE-6B250E8FA8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ADD4-F9A1-3C6E-EA81-446628C3E4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C593B-4C88-69AB-3A88-F44C4E383A95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£2789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552A01-6B64-9B59-8FFE-47483DCD1FE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24F022-62AB-2D50-6B97-A6C6BD496DB3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5108E3-8D1D-5F6F-C864-21CE0F6C9E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+ 2 nights in San Juan 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3CE48C-E5D0-C8DA-29AF-F544D21C243E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C9AFF6-9EEF-D3AB-7DBD-721D19BB039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C2C221-3D30-05A8-4C1B-FFB0E3D22C81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7 January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ADC10E-6DE6-6C81-909A-A59AA1532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5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customXml/itemProps3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472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Frankie Williams</cp:lastModifiedBy>
  <cp:revision>3</cp:revision>
  <dcterms:created xsi:type="dcterms:W3CDTF">2026-04-08T11:07:28Z</dcterms:created>
  <dcterms:modified xsi:type="dcterms:W3CDTF">2026-04-30T12:45:02Z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