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1" r:id="rId5"/>
    <p:sldId id="262" r:id="rId6"/>
    <p:sldId id="263" r:id="rId7"/>
    <p:sldId id="264" r:id="rId8"/>
    <p:sldId id="265" r:id="rId9"/>
    <p:sldId id="266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2132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orient="horz" pos="3594" userDrawn="1">
          <p15:clr>
            <a:srgbClr val="A4A3A4"/>
          </p15:clr>
        </p15:guide>
        <p15:guide id="7" pos="2608" userDrawn="1">
          <p15:clr>
            <a:srgbClr val="A4A3A4"/>
          </p15:clr>
        </p15:guide>
        <p15:guide id="8" orient="horz" pos="3141" userDrawn="1">
          <p15:clr>
            <a:srgbClr val="A4A3A4"/>
          </p15:clr>
        </p15:guide>
        <p15:guide id="9" orient="horz" pos="192" userDrawn="1">
          <p15:clr>
            <a:srgbClr val="A4A3A4"/>
          </p15:clr>
        </p15:guide>
        <p15:guide id="10" orient="horz" pos="6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A0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88" y="60"/>
      </p:cViewPr>
      <p:guideLst>
        <p:guide orient="horz" pos="3368"/>
        <p:guide pos="2381"/>
        <p:guide pos="4536"/>
        <p:guide pos="2132"/>
        <p:guide pos="204"/>
        <p:guide orient="horz" pos="3594"/>
        <p:guide pos="2608"/>
        <p:guide orient="horz" pos="3141"/>
        <p:guide orient="horz" pos="192"/>
        <p:guide orient="horz" pos="6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Williams" userId="f29b3c51-bd33-47dd-a3d1-9cc44d628716" providerId="ADAL" clId="{3FBEA603-2B2D-4C5A-847C-F4C7A4E1F9C7}"/>
    <pc:docChg chg="undo custSel addSld delSld modSld sldOrd">
      <pc:chgData name="Dan Williams" userId="f29b3c51-bd33-47dd-a3d1-9cc44d628716" providerId="ADAL" clId="{3FBEA603-2B2D-4C5A-847C-F4C7A4E1F9C7}" dt="2026-05-22T09:13:06.219" v="1175"/>
      <pc:docMkLst>
        <pc:docMk/>
      </pc:docMkLst>
      <pc:sldChg chg="addSp delSp modSp mod ord">
        <pc:chgData name="Dan Williams" userId="f29b3c51-bd33-47dd-a3d1-9cc44d628716" providerId="ADAL" clId="{3FBEA603-2B2D-4C5A-847C-F4C7A4E1F9C7}" dt="2026-05-22T09:12:47.818" v="1168"/>
        <pc:sldMkLst>
          <pc:docMk/>
          <pc:sldMk cId="3676980765" sldId="261"/>
        </pc:sldMkLst>
        <pc:spChg chg="add mod ord">
          <ac:chgData name="Dan Williams" userId="f29b3c51-bd33-47dd-a3d1-9cc44d628716" providerId="ADAL" clId="{3FBEA603-2B2D-4C5A-847C-F4C7A4E1F9C7}" dt="2026-05-20T15:42:43.755" v="1072" actId="14826"/>
          <ac:spMkLst>
            <pc:docMk/>
            <pc:sldMk cId="3676980765" sldId="261"/>
            <ac:spMk id="2" creationId="{CA6CF815-6650-BC81-24A0-8CC2B0188A65}"/>
          </ac:spMkLst>
        </pc:spChg>
        <pc:spChg chg="mod">
          <ac:chgData name="Dan Williams" userId="f29b3c51-bd33-47dd-a3d1-9cc44d628716" providerId="ADAL" clId="{3FBEA603-2B2D-4C5A-847C-F4C7A4E1F9C7}" dt="2026-05-22T09:12:47.818" v="1168"/>
          <ac:spMkLst>
            <pc:docMk/>
            <pc:sldMk cId="3676980765" sldId="261"/>
            <ac:spMk id="12" creationId="{4962F66D-16B4-7804-5497-A13D575A956C}"/>
          </ac:spMkLst>
        </pc:spChg>
        <pc:spChg chg="mod">
          <ac:chgData name="Dan Williams" userId="f29b3c51-bd33-47dd-a3d1-9cc44d628716" providerId="ADAL" clId="{3FBEA603-2B2D-4C5A-847C-F4C7A4E1F9C7}" dt="2026-05-20T15:36:50.505" v="964"/>
          <ac:spMkLst>
            <pc:docMk/>
            <pc:sldMk cId="3676980765" sldId="261"/>
            <ac:spMk id="13" creationId="{66ADC6C5-F0E2-C4B0-FF2B-7369BBCCD015}"/>
          </ac:spMkLst>
        </pc:spChg>
        <pc:spChg chg="mod">
          <ac:chgData name="Dan Williams" userId="f29b3c51-bd33-47dd-a3d1-9cc44d628716" providerId="ADAL" clId="{3FBEA603-2B2D-4C5A-847C-F4C7A4E1F9C7}" dt="2026-05-20T15:37:18.832" v="970"/>
          <ac:spMkLst>
            <pc:docMk/>
            <pc:sldMk cId="3676980765" sldId="261"/>
            <ac:spMk id="16" creationId="{8DC015B3-3982-ADC4-D63E-5E7E1A133CC2}"/>
          </ac:spMkLst>
        </pc:spChg>
        <pc:spChg chg="mod">
          <ac:chgData name="Dan Williams" userId="f29b3c51-bd33-47dd-a3d1-9cc44d628716" providerId="ADAL" clId="{3FBEA603-2B2D-4C5A-847C-F4C7A4E1F9C7}" dt="2026-05-20T15:37:25.655" v="972"/>
          <ac:spMkLst>
            <pc:docMk/>
            <pc:sldMk cId="3676980765" sldId="261"/>
            <ac:spMk id="17" creationId="{98F764DF-6A58-0116-F0B6-3A4C0E752127}"/>
          </ac:spMkLst>
        </pc:spChg>
        <pc:spChg chg="mod">
          <ac:chgData name="Dan Williams" userId="f29b3c51-bd33-47dd-a3d1-9cc44d628716" providerId="ADAL" clId="{3FBEA603-2B2D-4C5A-847C-F4C7A4E1F9C7}" dt="2026-05-20T15:37:31.265" v="975"/>
          <ac:spMkLst>
            <pc:docMk/>
            <pc:sldMk cId="3676980765" sldId="261"/>
            <ac:spMk id="18" creationId="{AE867E1F-9FB4-C9ED-7E09-4DC81F3112E2}"/>
          </ac:spMkLst>
        </pc:spChg>
        <pc:spChg chg="mod">
          <ac:chgData name="Dan Williams" userId="f29b3c51-bd33-47dd-a3d1-9cc44d628716" providerId="ADAL" clId="{3FBEA603-2B2D-4C5A-847C-F4C7A4E1F9C7}" dt="2026-05-22T09:12:20.235" v="1167"/>
          <ac:spMkLst>
            <pc:docMk/>
            <pc:sldMk cId="3676980765" sldId="261"/>
            <ac:spMk id="19" creationId="{386910D4-0F0B-886A-82E6-EDE052EA8B04}"/>
          </ac:spMkLst>
        </pc:spChg>
        <pc:spChg chg="mod">
          <ac:chgData name="Dan Williams" userId="f29b3c51-bd33-47dd-a3d1-9cc44d628716" providerId="ADAL" clId="{3FBEA603-2B2D-4C5A-847C-F4C7A4E1F9C7}" dt="2026-05-20T15:37:36.732" v="978" actId="14100"/>
          <ac:spMkLst>
            <pc:docMk/>
            <pc:sldMk cId="3676980765" sldId="261"/>
            <ac:spMk id="20" creationId="{41E5C688-1002-0AC5-86A1-93B35309EA17}"/>
          </ac:spMkLst>
        </pc:spChg>
        <pc:spChg chg="mod">
          <ac:chgData name="Dan Williams" userId="f29b3c51-bd33-47dd-a3d1-9cc44d628716" providerId="ADAL" clId="{3FBEA603-2B2D-4C5A-847C-F4C7A4E1F9C7}" dt="2026-05-22T08:41:43.402" v="1124" actId="20577"/>
          <ac:spMkLst>
            <pc:docMk/>
            <pc:sldMk cId="3676980765" sldId="261"/>
            <ac:spMk id="22" creationId="{CE51A5A5-39D8-6B94-B611-D847ABA64D19}"/>
          </ac:spMkLst>
        </pc:spChg>
        <pc:spChg chg="mod">
          <ac:chgData name="Dan Williams" userId="f29b3c51-bd33-47dd-a3d1-9cc44d628716" providerId="ADAL" clId="{3FBEA603-2B2D-4C5A-847C-F4C7A4E1F9C7}" dt="2026-05-22T08:50:20.983" v="1130"/>
          <ac:spMkLst>
            <pc:docMk/>
            <pc:sldMk cId="3676980765" sldId="261"/>
            <ac:spMk id="23" creationId="{B6CB0C39-BD96-A649-27EC-07984C71C666}"/>
          </ac:spMkLst>
        </pc:spChg>
        <pc:spChg chg="mod">
          <ac:chgData name="Dan Williams" userId="f29b3c51-bd33-47dd-a3d1-9cc44d628716" providerId="ADAL" clId="{3FBEA603-2B2D-4C5A-847C-F4C7A4E1F9C7}" dt="2026-05-20T15:37:47.772" v="982" actId="20577"/>
          <ac:spMkLst>
            <pc:docMk/>
            <pc:sldMk cId="3676980765" sldId="261"/>
            <ac:spMk id="24" creationId="{91B7A37C-923F-B6B7-9BC7-2900AA26A32A}"/>
          </ac:spMkLst>
        </pc:spChg>
        <pc:grpChg chg="mod">
          <ac:chgData name="Dan Williams" userId="f29b3c51-bd33-47dd-a3d1-9cc44d628716" providerId="ADAL" clId="{3FBEA603-2B2D-4C5A-847C-F4C7A4E1F9C7}" dt="2026-05-20T15:37:25.655" v="972"/>
          <ac:grpSpMkLst>
            <pc:docMk/>
            <pc:sldMk cId="3676980765" sldId="261"/>
            <ac:grpSpMk id="45" creationId="{2DD7F72A-A5E2-828E-6E0F-CE16A73DFFC6}"/>
          </ac:grpSpMkLst>
        </pc:grpChg>
        <pc:grpChg chg="mod">
          <ac:chgData name="Dan Williams" userId="f29b3c51-bd33-47dd-a3d1-9cc44d628716" providerId="ADAL" clId="{3FBEA603-2B2D-4C5A-847C-F4C7A4E1F9C7}" dt="2026-05-20T15:37:31.265" v="975"/>
          <ac:grpSpMkLst>
            <pc:docMk/>
            <pc:sldMk cId="3676980765" sldId="261"/>
            <ac:grpSpMk id="46" creationId="{0ADFCB64-D816-32BF-C835-8C1A894A1092}"/>
          </ac:grpSpMkLst>
        </pc:grpChg>
        <pc:picChg chg="mod">
          <ac:chgData name="Dan Williams" userId="f29b3c51-bd33-47dd-a3d1-9cc44d628716" providerId="ADAL" clId="{3FBEA603-2B2D-4C5A-847C-F4C7A4E1F9C7}" dt="2026-04-29T14:07:30.920" v="463" actId="14826"/>
          <ac:picMkLst>
            <pc:docMk/>
            <pc:sldMk cId="3676980765" sldId="261"/>
            <ac:picMk id="38" creationId="{FBC84B93-0E55-8B42-BD9F-B4F6A28020B6}"/>
          </ac:picMkLst>
        </pc:picChg>
      </pc:sldChg>
      <pc:sldChg chg="modSp add mod">
        <pc:chgData name="Dan Williams" userId="f29b3c51-bd33-47dd-a3d1-9cc44d628716" providerId="ADAL" clId="{3FBEA603-2B2D-4C5A-847C-F4C7A4E1F9C7}" dt="2026-05-22T09:12:53.318" v="1169"/>
        <pc:sldMkLst>
          <pc:docMk/>
          <pc:sldMk cId="584595525" sldId="262"/>
        </pc:sldMkLst>
        <pc:spChg chg="mod">
          <ac:chgData name="Dan Williams" userId="f29b3c51-bd33-47dd-a3d1-9cc44d628716" providerId="ADAL" clId="{3FBEA603-2B2D-4C5A-847C-F4C7A4E1F9C7}" dt="2026-05-20T15:42:50.079" v="1073" actId="14826"/>
          <ac:spMkLst>
            <pc:docMk/>
            <pc:sldMk cId="584595525" sldId="262"/>
            <ac:spMk id="2" creationId="{E9DD1D07-ED91-319E-9923-124924FD51AF}"/>
          </ac:spMkLst>
        </pc:spChg>
        <pc:spChg chg="mod">
          <ac:chgData name="Dan Williams" userId="f29b3c51-bd33-47dd-a3d1-9cc44d628716" providerId="ADAL" clId="{3FBEA603-2B2D-4C5A-847C-F4C7A4E1F9C7}" dt="2026-05-22T09:12:53.318" v="1169"/>
          <ac:spMkLst>
            <pc:docMk/>
            <pc:sldMk cId="584595525" sldId="262"/>
            <ac:spMk id="12" creationId="{C4929953-1767-E19D-039D-60FEAB70156F}"/>
          </ac:spMkLst>
        </pc:spChg>
        <pc:spChg chg="mod">
          <ac:chgData name="Dan Williams" userId="f29b3c51-bd33-47dd-a3d1-9cc44d628716" providerId="ADAL" clId="{3FBEA603-2B2D-4C5A-847C-F4C7A4E1F9C7}" dt="2026-05-20T15:36:53.205" v="965"/>
          <ac:spMkLst>
            <pc:docMk/>
            <pc:sldMk cId="584595525" sldId="262"/>
            <ac:spMk id="13" creationId="{4DEEF20C-83CE-5136-B452-3BC6B38E6374}"/>
          </ac:spMkLst>
        </pc:spChg>
        <pc:spChg chg="mod">
          <ac:chgData name="Dan Williams" userId="f29b3c51-bd33-47dd-a3d1-9cc44d628716" providerId="ADAL" clId="{3FBEA603-2B2D-4C5A-847C-F4C7A4E1F9C7}" dt="2026-05-21T11:03:34.215" v="1092"/>
          <ac:spMkLst>
            <pc:docMk/>
            <pc:sldMk cId="584595525" sldId="262"/>
            <ac:spMk id="16" creationId="{A9EDCF2D-AA87-392D-7CB7-E89AF70C22C6}"/>
          </ac:spMkLst>
        </pc:spChg>
        <pc:spChg chg="mod">
          <ac:chgData name="Dan Williams" userId="f29b3c51-bd33-47dd-a3d1-9cc44d628716" providerId="ADAL" clId="{3FBEA603-2B2D-4C5A-847C-F4C7A4E1F9C7}" dt="2026-05-20T15:38:14.079" v="990"/>
          <ac:spMkLst>
            <pc:docMk/>
            <pc:sldMk cId="584595525" sldId="262"/>
            <ac:spMk id="17" creationId="{30BD658C-9430-D94A-DE04-8FA61104292E}"/>
          </ac:spMkLst>
        </pc:spChg>
        <pc:spChg chg="mod">
          <ac:chgData name="Dan Williams" userId="f29b3c51-bd33-47dd-a3d1-9cc44d628716" providerId="ADAL" clId="{3FBEA603-2B2D-4C5A-847C-F4C7A4E1F9C7}" dt="2026-05-20T15:38:21.872" v="993"/>
          <ac:spMkLst>
            <pc:docMk/>
            <pc:sldMk cId="584595525" sldId="262"/>
            <ac:spMk id="18" creationId="{621C8DFD-FA20-9B83-FCCA-39E6DF532253}"/>
          </ac:spMkLst>
        </pc:spChg>
        <pc:spChg chg="mod">
          <ac:chgData name="Dan Williams" userId="f29b3c51-bd33-47dd-a3d1-9cc44d628716" providerId="ADAL" clId="{3FBEA603-2B2D-4C5A-847C-F4C7A4E1F9C7}" dt="2026-05-22T09:12:08.530" v="1164" actId="20577"/>
          <ac:spMkLst>
            <pc:docMk/>
            <pc:sldMk cId="584595525" sldId="262"/>
            <ac:spMk id="19" creationId="{FBCA5F5E-E66E-A285-464C-0723F5FECBE5}"/>
          </ac:spMkLst>
        </pc:spChg>
        <pc:spChg chg="mod">
          <ac:chgData name="Dan Williams" userId="f29b3c51-bd33-47dd-a3d1-9cc44d628716" providerId="ADAL" clId="{3FBEA603-2B2D-4C5A-847C-F4C7A4E1F9C7}" dt="2026-05-20T15:38:23.839" v="995" actId="14100"/>
          <ac:spMkLst>
            <pc:docMk/>
            <pc:sldMk cId="584595525" sldId="262"/>
            <ac:spMk id="20" creationId="{8131522C-E2C2-5784-823E-DFF2664BA09C}"/>
          </ac:spMkLst>
        </pc:spChg>
        <pc:spChg chg="mod">
          <ac:chgData name="Dan Williams" userId="f29b3c51-bd33-47dd-a3d1-9cc44d628716" providerId="ADAL" clId="{3FBEA603-2B2D-4C5A-847C-F4C7A4E1F9C7}" dt="2026-05-22T08:52:25.267" v="1137" actId="14100"/>
          <ac:spMkLst>
            <pc:docMk/>
            <pc:sldMk cId="584595525" sldId="262"/>
            <ac:spMk id="22" creationId="{A6A0C0E1-4EB4-FCB8-D35D-E8C29A832739}"/>
          </ac:spMkLst>
        </pc:spChg>
        <pc:spChg chg="mod">
          <ac:chgData name="Dan Williams" userId="f29b3c51-bd33-47dd-a3d1-9cc44d628716" providerId="ADAL" clId="{3FBEA603-2B2D-4C5A-847C-F4C7A4E1F9C7}" dt="2026-05-22T08:50:24.659" v="1131"/>
          <ac:spMkLst>
            <pc:docMk/>
            <pc:sldMk cId="584595525" sldId="262"/>
            <ac:spMk id="23" creationId="{66D2B993-FB79-30D3-DE4E-E54BD996D1CB}"/>
          </ac:spMkLst>
        </pc:spChg>
        <pc:spChg chg="mod">
          <ac:chgData name="Dan Williams" userId="f29b3c51-bd33-47dd-a3d1-9cc44d628716" providerId="ADAL" clId="{3FBEA603-2B2D-4C5A-847C-F4C7A4E1F9C7}" dt="2026-05-20T15:38:34.665" v="1001" actId="20577"/>
          <ac:spMkLst>
            <pc:docMk/>
            <pc:sldMk cId="584595525" sldId="262"/>
            <ac:spMk id="24" creationId="{92CA893B-0FEE-50E8-530E-1A3D809934B3}"/>
          </ac:spMkLst>
        </pc:spChg>
        <pc:grpChg chg="mod">
          <ac:chgData name="Dan Williams" userId="f29b3c51-bd33-47dd-a3d1-9cc44d628716" providerId="ADAL" clId="{3FBEA603-2B2D-4C5A-847C-F4C7A4E1F9C7}" dt="2026-05-20T15:38:14.079" v="990"/>
          <ac:grpSpMkLst>
            <pc:docMk/>
            <pc:sldMk cId="584595525" sldId="262"/>
            <ac:grpSpMk id="45" creationId="{AEEE645C-02B9-A9E3-5AE2-24CD0229F340}"/>
          </ac:grpSpMkLst>
        </pc:grpChg>
        <pc:grpChg chg="mod">
          <ac:chgData name="Dan Williams" userId="f29b3c51-bd33-47dd-a3d1-9cc44d628716" providerId="ADAL" clId="{3FBEA603-2B2D-4C5A-847C-F4C7A4E1F9C7}" dt="2026-05-20T15:38:21.872" v="993"/>
          <ac:grpSpMkLst>
            <pc:docMk/>
            <pc:sldMk cId="584595525" sldId="262"/>
            <ac:grpSpMk id="46" creationId="{31765D6B-2F1E-AC74-8354-53782771E745}"/>
          </ac:grpSpMkLst>
        </pc:grpChg>
      </pc:sldChg>
      <pc:sldChg chg="modSp add mod">
        <pc:chgData name="Dan Williams" userId="f29b3c51-bd33-47dd-a3d1-9cc44d628716" providerId="ADAL" clId="{3FBEA603-2B2D-4C5A-847C-F4C7A4E1F9C7}" dt="2026-05-22T09:12:57.519" v="1172" actId="20577"/>
        <pc:sldMkLst>
          <pc:docMk/>
          <pc:sldMk cId="1092741381" sldId="263"/>
        </pc:sldMkLst>
        <pc:spChg chg="mod">
          <ac:chgData name="Dan Williams" userId="f29b3c51-bd33-47dd-a3d1-9cc44d628716" providerId="ADAL" clId="{3FBEA603-2B2D-4C5A-847C-F4C7A4E1F9C7}" dt="2026-05-20T15:42:56.155" v="1074" actId="14826"/>
          <ac:spMkLst>
            <pc:docMk/>
            <pc:sldMk cId="1092741381" sldId="263"/>
            <ac:spMk id="2" creationId="{356B26DC-04FF-1282-1875-661DB9F60D7E}"/>
          </ac:spMkLst>
        </pc:spChg>
        <pc:spChg chg="mod">
          <ac:chgData name="Dan Williams" userId="f29b3c51-bd33-47dd-a3d1-9cc44d628716" providerId="ADAL" clId="{3FBEA603-2B2D-4C5A-847C-F4C7A4E1F9C7}" dt="2026-05-22T09:12:57.519" v="1172" actId="20577"/>
          <ac:spMkLst>
            <pc:docMk/>
            <pc:sldMk cId="1092741381" sldId="263"/>
            <ac:spMk id="12" creationId="{465F3FD8-E685-FA11-A4BE-55AF7D0D65B8}"/>
          </ac:spMkLst>
        </pc:spChg>
        <pc:spChg chg="mod">
          <ac:chgData name="Dan Williams" userId="f29b3c51-bd33-47dd-a3d1-9cc44d628716" providerId="ADAL" clId="{3FBEA603-2B2D-4C5A-847C-F4C7A4E1F9C7}" dt="2026-05-20T15:37:06.505" v="966"/>
          <ac:spMkLst>
            <pc:docMk/>
            <pc:sldMk cId="1092741381" sldId="263"/>
            <ac:spMk id="13" creationId="{3065AB71-C6B9-62AC-DCE7-D12E6166FDED}"/>
          </ac:spMkLst>
        </pc:spChg>
        <pc:spChg chg="mod">
          <ac:chgData name="Dan Williams" userId="f29b3c51-bd33-47dd-a3d1-9cc44d628716" providerId="ADAL" clId="{3FBEA603-2B2D-4C5A-847C-F4C7A4E1F9C7}" dt="2026-05-20T15:38:51.492" v="1007"/>
          <ac:spMkLst>
            <pc:docMk/>
            <pc:sldMk cId="1092741381" sldId="263"/>
            <ac:spMk id="16" creationId="{E4AFAD54-FF96-3CB3-1744-E6F8873E5F1D}"/>
          </ac:spMkLst>
        </pc:spChg>
        <pc:spChg chg="mod">
          <ac:chgData name="Dan Williams" userId="f29b3c51-bd33-47dd-a3d1-9cc44d628716" providerId="ADAL" clId="{3FBEA603-2B2D-4C5A-847C-F4C7A4E1F9C7}" dt="2026-05-20T15:38:57.340" v="1009"/>
          <ac:spMkLst>
            <pc:docMk/>
            <pc:sldMk cId="1092741381" sldId="263"/>
            <ac:spMk id="17" creationId="{B93BD1F7-E548-55F8-7222-CD68FE2E595E}"/>
          </ac:spMkLst>
        </pc:spChg>
        <pc:spChg chg="mod">
          <ac:chgData name="Dan Williams" userId="f29b3c51-bd33-47dd-a3d1-9cc44d628716" providerId="ADAL" clId="{3FBEA603-2B2D-4C5A-847C-F4C7A4E1F9C7}" dt="2026-05-20T15:39:04.929" v="1012"/>
          <ac:spMkLst>
            <pc:docMk/>
            <pc:sldMk cId="1092741381" sldId="263"/>
            <ac:spMk id="18" creationId="{3749A724-E5D4-D946-6531-885579B00131}"/>
          </ac:spMkLst>
        </pc:spChg>
        <pc:spChg chg="mod">
          <ac:chgData name="Dan Williams" userId="f29b3c51-bd33-47dd-a3d1-9cc44d628716" providerId="ADAL" clId="{3FBEA603-2B2D-4C5A-847C-F4C7A4E1F9C7}" dt="2026-05-22T09:11:54.073" v="1156"/>
          <ac:spMkLst>
            <pc:docMk/>
            <pc:sldMk cId="1092741381" sldId="263"/>
            <ac:spMk id="19" creationId="{E9DDB1F9-7648-ED4D-8FC1-2F3F4C20DD71}"/>
          </ac:spMkLst>
        </pc:spChg>
        <pc:spChg chg="mod">
          <ac:chgData name="Dan Williams" userId="f29b3c51-bd33-47dd-a3d1-9cc44d628716" providerId="ADAL" clId="{3FBEA603-2B2D-4C5A-847C-F4C7A4E1F9C7}" dt="2026-05-20T15:39:06.250" v="1014" actId="20577"/>
          <ac:spMkLst>
            <pc:docMk/>
            <pc:sldMk cId="1092741381" sldId="263"/>
            <ac:spMk id="20" creationId="{F366CCF6-5201-FEEC-FA8C-E974C41BF5FC}"/>
          </ac:spMkLst>
        </pc:spChg>
        <pc:spChg chg="mod">
          <ac:chgData name="Dan Williams" userId="f29b3c51-bd33-47dd-a3d1-9cc44d628716" providerId="ADAL" clId="{3FBEA603-2B2D-4C5A-847C-F4C7A4E1F9C7}" dt="2026-05-22T08:52:30.606" v="1139" actId="14100"/>
          <ac:spMkLst>
            <pc:docMk/>
            <pc:sldMk cId="1092741381" sldId="263"/>
            <ac:spMk id="22" creationId="{63020A02-D300-AF71-1CF7-F1F8E61838B3}"/>
          </ac:spMkLst>
        </pc:spChg>
        <pc:spChg chg="mod">
          <ac:chgData name="Dan Williams" userId="f29b3c51-bd33-47dd-a3d1-9cc44d628716" providerId="ADAL" clId="{3FBEA603-2B2D-4C5A-847C-F4C7A4E1F9C7}" dt="2026-05-22T08:50:26.966" v="1132"/>
          <ac:spMkLst>
            <pc:docMk/>
            <pc:sldMk cId="1092741381" sldId="263"/>
            <ac:spMk id="23" creationId="{72EBE6E6-6496-2A33-314A-C05359F0BB79}"/>
          </ac:spMkLst>
        </pc:spChg>
        <pc:spChg chg="mod">
          <ac:chgData name="Dan Williams" userId="f29b3c51-bd33-47dd-a3d1-9cc44d628716" providerId="ADAL" clId="{3FBEA603-2B2D-4C5A-847C-F4C7A4E1F9C7}" dt="2026-05-20T15:39:31.082" v="1020" actId="20577"/>
          <ac:spMkLst>
            <pc:docMk/>
            <pc:sldMk cId="1092741381" sldId="263"/>
            <ac:spMk id="24" creationId="{58EFC8BC-ED4E-3514-3634-7F9F8DABF0C8}"/>
          </ac:spMkLst>
        </pc:spChg>
        <pc:grpChg chg="mod">
          <ac:chgData name="Dan Williams" userId="f29b3c51-bd33-47dd-a3d1-9cc44d628716" providerId="ADAL" clId="{3FBEA603-2B2D-4C5A-847C-F4C7A4E1F9C7}" dt="2026-05-20T15:38:57.340" v="1009"/>
          <ac:grpSpMkLst>
            <pc:docMk/>
            <pc:sldMk cId="1092741381" sldId="263"/>
            <ac:grpSpMk id="45" creationId="{BAE4BEF5-6357-54A9-7A99-7B558E38CD05}"/>
          </ac:grpSpMkLst>
        </pc:grpChg>
        <pc:grpChg chg="mod">
          <ac:chgData name="Dan Williams" userId="f29b3c51-bd33-47dd-a3d1-9cc44d628716" providerId="ADAL" clId="{3FBEA603-2B2D-4C5A-847C-F4C7A4E1F9C7}" dt="2026-05-20T15:39:04.929" v="1012"/>
          <ac:grpSpMkLst>
            <pc:docMk/>
            <pc:sldMk cId="1092741381" sldId="263"/>
            <ac:grpSpMk id="46" creationId="{9DDA2361-4EE9-212C-F8C1-CD1CED811D32}"/>
          </ac:grpSpMkLst>
        </pc:grpChg>
      </pc:sldChg>
      <pc:sldChg chg="modSp add mod">
        <pc:chgData name="Dan Williams" userId="f29b3c51-bd33-47dd-a3d1-9cc44d628716" providerId="ADAL" clId="{3FBEA603-2B2D-4C5A-847C-F4C7A4E1F9C7}" dt="2026-05-22T09:13:00.428" v="1173"/>
        <pc:sldMkLst>
          <pc:docMk/>
          <pc:sldMk cId="2347164907" sldId="264"/>
        </pc:sldMkLst>
        <pc:spChg chg="mod">
          <ac:chgData name="Dan Williams" userId="f29b3c51-bd33-47dd-a3d1-9cc44d628716" providerId="ADAL" clId="{3FBEA603-2B2D-4C5A-847C-F4C7A4E1F9C7}" dt="2026-05-20T15:43:05.542" v="1075" actId="14826"/>
          <ac:spMkLst>
            <pc:docMk/>
            <pc:sldMk cId="2347164907" sldId="264"/>
            <ac:spMk id="2" creationId="{1C423665-46A9-A2AC-B5AC-ED94038ACBD5}"/>
          </ac:spMkLst>
        </pc:spChg>
        <pc:spChg chg="mod">
          <ac:chgData name="Dan Williams" userId="f29b3c51-bd33-47dd-a3d1-9cc44d628716" providerId="ADAL" clId="{3FBEA603-2B2D-4C5A-847C-F4C7A4E1F9C7}" dt="2026-05-22T09:13:00.428" v="1173"/>
          <ac:spMkLst>
            <pc:docMk/>
            <pc:sldMk cId="2347164907" sldId="264"/>
            <ac:spMk id="12" creationId="{2311144F-CC41-D158-C7C0-122BAE746679}"/>
          </ac:spMkLst>
        </pc:spChg>
        <pc:spChg chg="mod">
          <ac:chgData name="Dan Williams" userId="f29b3c51-bd33-47dd-a3d1-9cc44d628716" providerId="ADAL" clId="{3FBEA603-2B2D-4C5A-847C-F4C7A4E1F9C7}" dt="2026-05-08T14:38:14.354" v="873"/>
          <ac:spMkLst>
            <pc:docMk/>
            <pc:sldMk cId="2347164907" sldId="264"/>
            <ac:spMk id="13" creationId="{C00C1C78-8331-1682-C4BD-EC0B175A9562}"/>
          </ac:spMkLst>
        </pc:spChg>
        <pc:spChg chg="mod">
          <ac:chgData name="Dan Williams" userId="f29b3c51-bd33-47dd-a3d1-9cc44d628716" providerId="ADAL" clId="{3FBEA603-2B2D-4C5A-847C-F4C7A4E1F9C7}" dt="2026-05-20T15:39:51.332" v="1025"/>
          <ac:spMkLst>
            <pc:docMk/>
            <pc:sldMk cId="2347164907" sldId="264"/>
            <ac:spMk id="16" creationId="{390C69AA-2601-EEA6-2326-566CCF494ACD}"/>
          </ac:spMkLst>
        </pc:spChg>
        <pc:spChg chg="mod">
          <ac:chgData name="Dan Williams" userId="f29b3c51-bd33-47dd-a3d1-9cc44d628716" providerId="ADAL" clId="{3FBEA603-2B2D-4C5A-847C-F4C7A4E1F9C7}" dt="2026-05-20T15:39:56.522" v="1027"/>
          <ac:spMkLst>
            <pc:docMk/>
            <pc:sldMk cId="2347164907" sldId="264"/>
            <ac:spMk id="17" creationId="{24767E1B-1F57-5DC4-1365-38328AB3556D}"/>
          </ac:spMkLst>
        </pc:spChg>
        <pc:spChg chg="mod">
          <ac:chgData name="Dan Williams" userId="f29b3c51-bd33-47dd-a3d1-9cc44d628716" providerId="ADAL" clId="{3FBEA603-2B2D-4C5A-847C-F4C7A4E1F9C7}" dt="2026-05-20T15:40:01.724" v="1030"/>
          <ac:spMkLst>
            <pc:docMk/>
            <pc:sldMk cId="2347164907" sldId="264"/>
            <ac:spMk id="18" creationId="{7DAAB297-3FCF-EF64-B0C9-4683E682F2EB}"/>
          </ac:spMkLst>
        </pc:spChg>
        <pc:spChg chg="mod">
          <ac:chgData name="Dan Williams" userId="f29b3c51-bd33-47dd-a3d1-9cc44d628716" providerId="ADAL" clId="{3FBEA603-2B2D-4C5A-847C-F4C7A4E1F9C7}" dt="2026-05-22T09:11:47.969" v="1155" actId="20577"/>
          <ac:spMkLst>
            <pc:docMk/>
            <pc:sldMk cId="2347164907" sldId="264"/>
            <ac:spMk id="19" creationId="{AB0B684C-8669-814D-44E0-144B8DA085E9}"/>
          </ac:spMkLst>
        </pc:spChg>
        <pc:spChg chg="mod">
          <ac:chgData name="Dan Williams" userId="f29b3c51-bd33-47dd-a3d1-9cc44d628716" providerId="ADAL" clId="{3FBEA603-2B2D-4C5A-847C-F4C7A4E1F9C7}" dt="2026-05-20T15:40:04.158" v="1032" actId="20577"/>
          <ac:spMkLst>
            <pc:docMk/>
            <pc:sldMk cId="2347164907" sldId="264"/>
            <ac:spMk id="20" creationId="{069EF262-7BBB-B11A-422C-C561A8D10323}"/>
          </ac:spMkLst>
        </pc:spChg>
        <pc:spChg chg="mod">
          <ac:chgData name="Dan Williams" userId="f29b3c51-bd33-47dd-a3d1-9cc44d628716" providerId="ADAL" clId="{3FBEA603-2B2D-4C5A-847C-F4C7A4E1F9C7}" dt="2026-05-22T08:52:36.039" v="1141" actId="14100"/>
          <ac:spMkLst>
            <pc:docMk/>
            <pc:sldMk cId="2347164907" sldId="264"/>
            <ac:spMk id="22" creationId="{5573D980-8823-14ED-D59A-C437B8205ED1}"/>
          </ac:spMkLst>
        </pc:spChg>
        <pc:spChg chg="mod">
          <ac:chgData name="Dan Williams" userId="f29b3c51-bd33-47dd-a3d1-9cc44d628716" providerId="ADAL" clId="{3FBEA603-2B2D-4C5A-847C-F4C7A4E1F9C7}" dt="2026-05-22T08:50:29.281" v="1133"/>
          <ac:spMkLst>
            <pc:docMk/>
            <pc:sldMk cId="2347164907" sldId="264"/>
            <ac:spMk id="23" creationId="{A3A29D9F-F72A-FA35-7257-0BEBA79489D5}"/>
          </ac:spMkLst>
        </pc:spChg>
        <pc:spChg chg="mod">
          <ac:chgData name="Dan Williams" userId="f29b3c51-bd33-47dd-a3d1-9cc44d628716" providerId="ADAL" clId="{3FBEA603-2B2D-4C5A-847C-F4C7A4E1F9C7}" dt="2026-05-20T15:40:25.569" v="1036" actId="20577"/>
          <ac:spMkLst>
            <pc:docMk/>
            <pc:sldMk cId="2347164907" sldId="264"/>
            <ac:spMk id="24" creationId="{408E7A43-1925-8068-4904-01CAFF53B8F4}"/>
          </ac:spMkLst>
        </pc:spChg>
        <pc:grpChg chg="mod">
          <ac:chgData name="Dan Williams" userId="f29b3c51-bd33-47dd-a3d1-9cc44d628716" providerId="ADAL" clId="{3FBEA603-2B2D-4C5A-847C-F4C7A4E1F9C7}" dt="2026-05-20T15:39:56.522" v="1027"/>
          <ac:grpSpMkLst>
            <pc:docMk/>
            <pc:sldMk cId="2347164907" sldId="264"/>
            <ac:grpSpMk id="45" creationId="{A20871F5-689F-53E5-A886-1B18758D21B6}"/>
          </ac:grpSpMkLst>
        </pc:grpChg>
        <pc:grpChg chg="mod">
          <ac:chgData name="Dan Williams" userId="f29b3c51-bd33-47dd-a3d1-9cc44d628716" providerId="ADAL" clId="{3FBEA603-2B2D-4C5A-847C-F4C7A4E1F9C7}" dt="2026-05-20T15:40:01.724" v="1030"/>
          <ac:grpSpMkLst>
            <pc:docMk/>
            <pc:sldMk cId="2347164907" sldId="264"/>
            <ac:grpSpMk id="46" creationId="{66250DE5-D3F3-A144-374D-B87BCCB0E0AC}"/>
          </ac:grpSpMkLst>
        </pc:grpChg>
      </pc:sldChg>
      <pc:sldChg chg="modSp add mod">
        <pc:chgData name="Dan Williams" userId="f29b3c51-bd33-47dd-a3d1-9cc44d628716" providerId="ADAL" clId="{3FBEA603-2B2D-4C5A-847C-F4C7A4E1F9C7}" dt="2026-05-22T09:13:04.062" v="1174"/>
        <pc:sldMkLst>
          <pc:docMk/>
          <pc:sldMk cId="1001430638" sldId="265"/>
        </pc:sldMkLst>
        <pc:spChg chg="mod">
          <ac:chgData name="Dan Williams" userId="f29b3c51-bd33-47dd-a3d1-9cc44d628716" providerId="ADAL" clId="{3FBEA603-2B2D-4C5A-847C-F4C7A4E1F9C7}" dt="2026-05-20T15:43:12.638" v="1076" actId="14826"/>
          <ac:spMkLst>
            <pc:docMk/>
            <pc:sldMk cId="1001430638" sldId="265"/>
            <ac:spMk id="2" creationId="{BBEBE945-ACFC-6ED5-02E2-D08C40BCD1FF}"/>
          </ac:spMkLst>
        </pc:spChg>
        <pc:spChg chg="mod">
          <ac:chgData name="Dan Williams" userId="f29b3c51-bd33-47dd-a3d1-9cc44d628716" providerId="ADAL" clId="{3FBEA603-2B2D-4C5A-847C-F4C7A4E1F9C7}" dt="2026-05-22T09:13:04.062" v="1174"/>
          <ac:spMkLst>
            <pc:docMk/>
            <pc:sldMk cId="1001430638" sldId="265"/>
            <ac:spMk id="12" creationId="{FBDE19B5-0A3F-E572-B515-BF94E2FD11DA}"/>
          </ac:spMkLst>
        </pc:spChg>
        <pc:spChg chg="mod">
          <ac:chgData name="Dan Williams" userId="f29b3c51-bd33-47dd-a3d1-9cc44d628716" providerId="ADAL" clId="{3FBEA603-2B2D-4C5A-847C-F4C7A4E1F9C7}" dt="2026-05-08T14:38:55.508" v="890"/>
          <ac:spMkLst>
            <pc:docMk/>
            <pc:sldMk cId="1001430638" sldId="265"/>
            <ac:spMk id="13" creationId="{ED821B8B-2CEC-B13E-C9A3-7F8EE0A2536F}"/>
          </ac:spMkLst>
        </pc:spChg>
        <pc:spChg chg="mod">
          <ac:chgData name="Dan Williams" userId="f29b3c51-bd33-47dd-a3d1-9cc44d628716" providerId="ADAL" clId="{3FBEA603-2B2D-4C5A-847C-F4C7A4E1F9C7}" dt="2026-05-20T15:40:54.638" v="1044"/>
          <ac:spMkLst>
            <pc:docMk/>
            <pc:sldMk cId="1001430638" sldId="265"/>
            <ac:spMk id="16" creationId="{9E32CFD6-C26F-383F-DF69-63936EC6D6C3}"/>
          </ac:spMkLst>
        </pc:spChg>
        <pc:spChg chg="mod">
          <ac:chgData name="Dan Williams" userId="f29b3c51-bd33-47dd-a3d1-9cc44d628716" providerId="ADAL" clId="{3FBEA603-2B2D-4C5A-847C-F4C7A4E1F9C7}" dt="2026-05-20T15:41:04.822" v="1046"/>
          <ac:spMkLst>
            <pc:docMk/>
            <pc:sldMk cId="1001430638" sldId="265"/>
            <ac:spMk id="18" creationId="{2AD057D9-766C-A6D3-DF80-01C93AEA167B}"/>
          </ac:spMkLst>
        </pc:spChg>
        <pc:spChg chg="mod">
          <ac:chgData name="Dan Williams" userId="f29b3c51-bd33-47dd-a3d1-9cc44d628716" providerId="ADAL" clId="{3FBEA603-2B2D-4C5A-847C-F4C7A4E1F9C7}" dt="2026-05-22T09:11:43.183" v="1152"/>
          <ac:spMkLst>
            <pc:docMk/>
            <pc:sldMk cId="1001430638" sldId="265"/>
            <ac:spMk id="19" creationId="{70299461-E1E8-A492-4E35-ADEE7A18E4E7}"/>
          </ac:spMkLst>
        </pc:spChg>
        <pc:spChg chg="mod">
          <ac:chgData name="Dan Williams" userId="f29b3c51-bd33-47dd-a3d1-9cc44d628716" providerId="ADAL" clId="{3FBEA603-2B2D-4C5A-847C-F4C7A4E1F9C7}" dt="2026-05-20T15:41:05.660" v="1048" actId="20577"/>
          <ac:spMkLst>
            <pc:docMk/>
            <pc:sldMk cId="1001430638" sldId="265"/>
            <ac:spMk id="20" creationId="{0F42A0F1-D833-C89B-FAD4-83B57F8FDD83}"/>
          </ac:spMkLst>
        </pc:spChg>
        <pc:spChg chg="mod">
          <ac:chgData name="Dan Williams" userId="f29b3c51-bd33-47dd-a3d1-9cc44d628716" providerId="ADAL" clId="{3FBEA603-2B2D-4C5A-847C-F4C7A4E1F9C7}" dt="2026-05-22T08:52:42.550" v="1143" actId="14100"/>
          <ac:spMkLst>
            <pc:docMk/>
            <pc:sldMk cId="1001430638" sldId="265"/>
            <ac:spMk id="22" creationId="{3999EF68-2ADB-96D5-C263-9228B3793B7F}"/>
          </ac:spMkLst>
        </pc:spChg>
        <pc:spChg chg="mod">
          <ac:chgData name="Dan Williams" userId="f29b3c51-bd33-47dd-a3d1-9cc44d628716" providerId="ADAL" clId="{3FBEA603-2B2D-4C5A-847C-F4C7A4E1F9C7}" dt="2026-05-22T08:50:31.940" v="1134"/>
          <ac:spMkLst>
            <pc:docMk/>
            <pc:sldMk cId="1001430638" sldId="265"/>
            <ac:spMk id="23" creationId="{1127B909-FE8C-FA22-04F6-EB4250E0C516}"/>
          </ac:spMkLst>
        </pc:spChg>
        <pc:spChg chg="mod">
          <ac:chgData name="Dan Williams" userId="f29b3c51-bd33-47dd-a3d1-9cc44d628716" providerId="ADAL" clId="{3FBEA603-2B2D-4C5A-847C-F4C7A4E1F9C7}" dt="2026-05-20T15:41:14.744" v="1053" actId="20577"/>
          <ac:spMkLst>
            <pc:docMk/>
            <pc:sldMk cId="1001430638" sldId="265"/>
            <ac:spMk id="24" creationId="{E8E76B1B-813F-744C-B5DC-0D17C479F4A7}"/>
          </ac:spMkLst>
        </pc:spChg>
        <pc:grpChg chg="mod">
          <ac:chgData name="Dan Williams" userId="f29b3c51-bd33-47dd-a3d1-9cc44d628716" providerId="ADAL" clId="{3FBEA603-2B2D-4C5A-847C-F4C7A4E1F9C7}" dt="2026-05-20T15:41:04.822" v="1046"/>
          <ac:grpSpMkLst>
            <pc:docMk/>
            <pc:sldMk cId="1001430638" sldId="265"/>
            <ac:grpSpMk id="46" creationId="{CDE60796-E4A5-6E60-8FB7-72AB2D65B5B9}"/>
          </ac:grpSpMkLst>
        </pc:grpChg>
      </pc:sldChg>
      <pc:sldChg chg="modSp add mod">
        <pc:chgData name="Dan Williams" userId="f29b3c51-bd33-47dd-a3d1-9cc44d628716" providerId="ADAL" clId="{3FBEA603-2B2D-4C5A-847C-F4C7A4E1F9C7}" dt="2026-05-22T09:13:06.219" v="1175"/>
        <pc:sldMkLst>
          <pc:docMk/>
          <pc:sldMk cId="876173474" sldId="266"/>
        </pc:sldMkLst>
        <pc:spChg chg="mod">
          <ac:chgData name="Dan Williams" userId="f29b3c51-bd33-47dd-a3d1-9cc44d628716" providerId="ADAL" clId="{3FBEA603-2B2D-4C5A-847C-F4C7A4E1F9C7}" dt="2026-05-20T15:43:19.109" v="1077" actId="14826"/>
          <ac:spMkLst>
            <pc:docMk/>
            <pc:sldMk cId="876173474" sldId="266"/>
            <ac:spMk id="2" creationId="{90B18B05-BB6A-DB5F-0022-615D17B4839F}"/>
          </ac:spMkLst>
        </pc:spChg>
        <pc:spChg chg="mod">
          <ac:chgData name="Dan Williams" userId="f29b3c51-bd33-47dd-a3d1-9cc44d628716" providerId="ADAL" clId="{3FBEA603-2B2D-4C5A-847C-F4C7A4E1F9C7}" dt="2026-05-22T09:13:06.219" v="1175"/>
          <ac:spMkLst>
            <pc:docMk/>
            <pc:sldMk cId="876173474" sldId="266"/>
            <ac:spMk id="12" creationId="{1B2ACE52-A0A7-BEC3-2428-D9EDA227B883}"/>
          </ac:spMkLst>
        </pc:spChg>
        <pc:spChg chg="mod">
          <ac:chgData name="Dan Williams" userId="f29b3c51-bd33-47dd-a3d1-9cc44d628716" providerId="ADAL" clId="{3FBEA603-2B2D-4C5A-847C-F4C7A4E1F9C7}" dt="2026-05-20T15:37:10.586" v="967"/>
          <ac:spMkLst>
            <pc:docMk/>
            <pc:sldMk cId="876173474" sldId="266"/>
            <ac:spMk id="13" creationId="{3A8FB5BA-1817-57B0-D2B7-AA85E3C8AA56}"/>
          </ac:spMkLst>
        </pc:spChg>
        <pc:spChg chg="mod">
          <ac:chgData name="Dan Williams" userId="f29b3c51-bd33-47dd-a3d1-9cc44d628716" providerId="ADAL" clId="{3FBEA603-2B2D-4C5A-847C-F4C7A4E1F9C7}" dt="2026-05-20T15:41:32.638" v="1058"/>
          <ac:spMkLst>
            <pc:docMk/>
            <pc:sldMk cId="876173474" sldId="266"/>
            <ac:spMk id="16" creationId="{235CE595-BEF6-4974-9659-A611E35C589D}"/>
          </ac:spMkLst>
        </pc:spChg>
        <pc:spChg chg="mod">
          <ac:chgData name="Dan Williams" userId="f29b3c51-bd33-47dd-a3d1-9cc44d628716" providerId="ADAL" clId="{3FBEA603-2B2D-4C5A-847C-F4C7A4E1F9C7}" dt="2026-05-20T15:41:42.172" v="1060"/>
          <ac:spMkLst>
            <pc:docMk/>
            <pc:sldMk cId="876173474" sldId="266"/>
            <ac:spMk id="17" creationId="{0CAE97A1-19A1-2B9C-4593-85CEFCC63BC7}"/>
          </ac:spMkLst>
        </pc:spChg>
        <pc:spChg chg="mod">
          <ac:chgData name="Dan Williams" userId="f29b3c51-bd33-47dd-a3d1-9cc44d628716" providerId="ADAL" clId="{3FBEA603-2B2D-4C5A-847C-F4C7A4E1F9C7}" dt="2026-05-20T15:41:46.572" v="1063"/>
          <ac:spMkLst>
            <pc:docMk/>
            <pc:sldMk cId="876173474" sldId="266"/>
            <ac:spMk id="18" creationId="{AFFF3437-86AA-B1E0-911B-80DC4A4CB487}"/>
          </ac:spMkLst>
        </pc:spChg>
        <pc:spChg chg="mod">
          <ac:chgData name="Dan Williams" userId="f29b3c51-bd33-47dd-a3d1-9cc44d628716" providerId="ADAL" clId="{3FBEA603-2B2D-4C5A-847C-F4C7A4E1F9C7}" dt="2026-05-22T09:11:34.195" v="1151"/>
          <ac:spMkLst>
            <pc:docMk/>
            <pc:sldMk cId="876173474" sldId="266"/>
            <ac:spMk id="19" creationId="{AC81C542-4BF2-1A33-0C86-78FC5319E3D3}"/>
          </ac:spMkLst>
        </pc:spChg>
        <pc:spChg chg="mod">
          <ac:chgData name="Dan Williams" userId="f29b3c51-bd33-47dd-a3d1-9cc44d628716" providerId="ADAL" clId="{3FBEA603-2B2D-4C5A-847C-F4C7A4E1F9C7}" dt="2026-05-20T15:41:47.388" v="1065" actId="20577"/>
          <ac:spMkLst>
            <pc:docMk/>
            <pc:sldMk cId="876173474" sldId="266"/>
            <ac:spMk id="20" creationId="{3AC1D633-4C04-504E-8135-DD5487367CE9}"/>
          </ac:spMkLst>
        </pc:spChg>
        <pc:spChg chg="mod">
          <ac:chgData name="Dan Williams" userId="f29b3c51-bd33-47dd-a3d1-9cc44d628716" providerId="ADAL" clId="{3FBEA603-2B2D-4C5A-847C-F4C7A4E1F9C7}" dt="2026-05-22T08:52:47.755" v="1145" actId="14100"/>
          <ac:spMkLst>
            <pc:docMk/>
            <pc:sldMk cId="876173474" sldId="266"/>
            <ac:spMk id="22" creationId="{D58C4698-676E-4880-08E2-6E6A56CD1BF4}"/>
          </ac:spMkLst>
        </pc:spChg>
        <pc:spChg chg="mod">
          <ac:chgData name="Dan Williams" userId="f29b3c51-bd33-47dd-a3d1-9cc44d628716" providerId="ADAL" clId="{3FBEA603-2B2D-4C5A-847C-F4C7A4E1F9C7}" dt="2026-05-22T08:50:34.268" v="1135"/>
          <ac:spMkLst>
            <pc:docMk/>
            <pc:sldMk cId="876173474" sldId="266"/>
            <ac:spMk id="23" creationId="{AAFF1DAE-0744-621F-8580-EEC826013414}"/>
          </ac:spMkLst>
        </pc:spChg>
        <pc:spChg chg="mod">
          <ac:chgData name="Dan Williams" userId="f29b3c51-bd33-47dd-a3d1-9cc44d628716" providerId="ADAL" clId="{3FBEA603-2B2D-4C5A-847C-F4C7A4E1F9C7}" dt="2026-05-20T15:41:57.072" v="1070" actId="20577"/>
          <ac:spMkLst>
            <pc:docMk/>
            <pc:sldMk cId="876173474" sldId="266"/>
            <ac:spMk id="24" creationId="{2897E971-CBB8-2DF1-2BD3-A95E812F2872}"/>
          </ac:spMkLst>
        </pc:spChg>
        <pc:grpChg chg="mod">
          <ac:chgData name="Dan Williams" userId="f29b3c51-bd33-47dd-a3d1-9cc44d628716" providerId="ADAL" clId="{3FBEA603-2B2D-4C5A-847C-F4C7A4E1F9C7}" dt="2026-05-20T15:41:42.172" v="1060"/>
          <ac:grpSpMkLst>
            <pc:docMk/>
            <pc:sldMk cId="876173474" sldId="266"/>
            <ac:grpSpMk id="45" creationId="{CD40DD68-64D4-E8A1-92A9-3D0BC88BAA2D}"/>
          </ac:grpSpMkLst>
        </pc:grpChg>
        <pc:grpChg chg="mod">
          <ac:chgData name="Dan Williams" userId="f29b3c51-bd33-47dd-a3d1-9cc44d628716" providerId="ADAL" clId="{3FBEA603-2B2D-4C5A-847C-F4C7A4E1F9C7}" dt="2026-05-20T15:41:46.572" v="1063"/>
          <ac:grpSpMkLst>
            <pc:docMk/>
            <pc:sldMk cId="876173474" sldId="266"/>
            <ac:grpSpMk id="46" creationId="{7775F39F-9C50-7A48-8E6B-B364CCE5073C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5261-3929-4456-B261-5415F6C3E92F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3746D-370A-473F-AF57-F2DA71841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1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23746D-370A-473F-AF57-F2DA718414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98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1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63D18-808A-411B-9243-AB39263B3F24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6EAE3-5DC6-31C0-D7F4-03631969D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FF05FE-C35F-B808-70E9-DE42D552F3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92D730-0EBE-4D81-5BD7-566DECA93B8F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62F66D-16B4-7804-5497-A13D575A95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8994591"/>
            <a:ext cx="6876000" cy="4017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View Lock It In Rate terms here: sellvv.co.uk/lock-it-in</a:t>
            </a:r>
          </a:p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  <a:endParaRPr kumimoji="0" lang="en-US" sz="12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ADC6C5-F0E2-C4B0-FF2B-7369BBCCD01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Eastern Caribbean &amp; Bimini Beach Club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43597B-F619-715D-5D34-D487B3C534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C015B3-3982-ADC4-D63E-5E7E1A133C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Philipsburg  •  Tortola  •  Basseterre  •  St. John's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BC84B93-0E55-8B42-BD9F-B4F6A28020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C6C179-D7ED-139C-E679-8C694E51E3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51A5A5-39D8-6B94-B611-D847ABA64D19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Lock It In Rate from £2269pp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129302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E0B9BDC-B5AC-1D1D-9CB0-5B613B94CB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CB0C39-BD96-A649-27EC-07984C71C66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INSIDER LOCK IT IN RATE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B7A37C-923F-B6B7-9BC7-2900AA26A32A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£1769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DD7F72A-A5E2-828E-6E0F-CE16A73DFFC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F764DF-6A58-0116-F0B6-3A4C0E75212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6910D4-0F0B-886A-82E6-EDE052EA8B0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Miami + 10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DFCB64-D816-32BF-C835-8C1A894A1092}"/>
              </a:ext>
            </a:extLst>
          </p:cNvPr>
          <p:cNvGrpSpPr/>
          <p:nvPr/>
        </p:nvGrpSpPr>
        <p:grpSpPr>
          <a:xfrm>
            <a:off x="4139151" y="6916789"/>
            <a:ext cx="2782161" cy="401713"/>
            <a:chOff x="4151629" y="7032246"/>
            <a:chExt cx="2782161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867E1F-9FB4-C9ED-7E09-4DC81F3112E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6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E5C688-1002-0AC5-86A1-93B35309EA17}"/>
                </a:ext>
              </a:extLst>
            </p:cNvPr>
            <p:cNvSpPr txBox="1">
              <a:spLocks/>
            </p:cNvSpPr>
            <p:nvPr/>
          </p:nvSpPr>
          <p:spPr>
            <a:xfrm>
              <a:off x="4687029" y="7032246"/>
              <a:ext cx="2246761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14 November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6CF815-6650-BC81-24A0-8CC2B0188A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698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935B3-7206-E82D-DA3A-3584672F6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E57B34-56A7-C972-5841-35F45C7BF8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31CB58-9802-DFC1-A807-11D846890653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929953-1767-E19D-039D-60FEAB7015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8994591"/>
            <a:ext cx="6876000" cy="4017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View Lock It In Rate terms here: sellvv.co.uk/lock-it-in</a:t>
            </a:r>
          </a:p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EF20C-83CE-5136-B452-3BC6B38E637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Eastern Caribbean &amp; Bimini Beach Club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D2637C-5446-07A3-F58A-7A444686446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9EDCF2D-AA87-392D-7CB7-E89AF70C22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Philipsburg  •  Tortola  •  St. Croix  •  San Juan  •  Puerto Plata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1660ED-6D88-E198-256E-D78E595C10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4ED775-AE78-E070-689A-6D57A51A2B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A0C0E1-4EB4-FCB8-D35D-E8C29A832739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Lock It In Rate from £2289pp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129303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CEE0D3C-AD23-D29D-2C5D-188E875309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D2B993-FB79-30D3-DE4E-E54BD996D1C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INSIDER LOCK IT IN RATE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CA893B-0FEE-50E8-530E-1A3D809934B3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£1859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EEE645C-02B9-A9E3-5AE2-24CD0229F34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BD658C-9430-D94A-DE04-8FA61104292E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CA5F5E-E66E-A285-464C-0723F5FECBE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Miami + 10 nights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1765D6B-2F1E-AC74-8354-53782771E745}"/>
              </a:ext>
            </a:extLst>
          </p:cNvPr>
          <p:cNvGrpSpPr/>
          <p:nvPr/>
        </p:nvGrpSpPr>
        <p:grpSpPr>
          <a:xfrm>
            <a:off x="4139151" y="6916789"/>
            <a:ext cx="2782161" cy="401713"/>
            <a:chOff x="4151629" y="7032246"/>
            <a:chExt cx="2782161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1C8DFD-FA20-9B83-FCCA-39E6DF532253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31522C-E2C2-5784-823E-DFF2664BA09C}"/>
                </a:ext>
              </a:extLst>
            </p:cNvPr>
            <p:cNvSpPr txBox="1">
              <a:spLocks/>
            </p:cNvSpPr>
            <p:nvPr/>
          </p:nvSpPr>
          <p:spPr>
            <a:xfrm>
              <a:off x="4687029" y="7032246"/>
              <a:ext cx="2246761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29 November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DD1D07-ED91-319E-9923-124924FD51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59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36151-AD36-434A-523B-495D18FD8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04D54-862F-DB9E-6C30-C938F00B0E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C22DE3-F50A-84B6-D74D-35EF8522B76E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F3FD8-E685-FA11-A4BE-55AF7D0D65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8994591"/>
            <a:ext cx="6876000" cy="4017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View Lock It In Rate terms here: sellvv.co.uk/lock-it-in</a:t>
            </a:r>
          </a:p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65AB71-C6B9-62AC-DCE7-D12E6166FD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French Riviera, Italy &amp; Ibiza Overnight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37F361-C126-29F8-2D1F-FFEB5CD9639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AFAD54-FF96-3CB3-1744-E6F8873E5F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Rome (Civitavecchia)  •  Tuscany/Cinque Terre (La Spezia)  •  Cannes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B21E0FE-780C-74DB-C280-0ED9362F20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459606-4F84-9402-A162-C666E3028A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20A02-D300-AF71-1CF7-F1F8E61838B3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Lock It In Rate from £1619pp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129288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CE7D10-53C2-9EAA-BF54-81AC8DDF7E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EBE6E6-6496-2A33-314A-C05359F0BB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INSIDER LOCK IT IN RATE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EFC8BC-ED4E-3514-3634-7F9F8DABF0C8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£1419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AE4BEF5-6357-54A9-7A99-7B558E38CD0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3BD1F7-E548-55F8-7222-CD68FE2E595E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DDB1F9-7648-ED4D-8FC1-2F3F4C20DD7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+ 7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DA2361-4EE9-212C-F8C1-CD1CED811D32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49A724-E5D4-D946-6531-885579B00131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66CCF6-5201-FEEC-FA8C-E974C41BF5FC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20 June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6B26DC-04FF-1282-1875-661DB9F60D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4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C9D8E-1205-2674-95D3-B46E80709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1DF1E-DB55-C555-8840-291305DBB9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740286-7FAE-1479-737A-A8C800346ABC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11144F-CC41-D158-C7C0-122BAE7466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8994591"/>
            <a:ext cx="6876000" cy="4017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View Lock It In Rate terms here: sellvv.co.uk/lock-it-in</a:t>
            </a:r>
          </a:p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0C1C78-8331-1682-C4BD-EC0B175A95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French Riviera, Italy &amp; Ibiza Overnight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F04769F-5871-E061-3304-98A97B520F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90C69AA-2601-EEA6-2326-566CCF494A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Nice (Villefranche)  •  Rome (Civitavecchia)  •  Ajaccio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0CD9709-E8E5-60D2-0AF7-3A1DBA8D12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821C3A-00C1-88E4-6B79-9E23EA3FF2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3D980-8823-14ED-D59A-C437B8205ED1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Lock It In Rate from £1539pp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129289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1ACC331-0538-1321-04A1-9D4CE41214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A29D9F-F72A-FA35-7257-0BEBA79489D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INSIDER LOCK IT IN RATE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8E7A43-1925-8068-4904-01CAFF53B8F4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£1339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20871F5-689F-53E5-A886-1B18758D21B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4767E1B-1F57-5DC4-1365-38328AB3556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0B684C-8669-814D-44E0-144B8DA085E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+ 6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6250DE5-D3F3-A144-374D-B87BCCB0E0AC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AAB297-3FCF-EF64-B0C9-4683E682F2EB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9EF262-7BBB-B11A-422C-C561A8D10323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27 June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C423665-46A9-A2AC-B5AC-ED94038ACB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16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D2EF0-75C2-6053-EF4A-98B4F5BF0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29A0E8-FAEA-C79A-202A-4CC282BCE2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09A19F-C6F0-B702-455B-2619573AC6B7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DE19B5-0A3F-E572-B515-BF94E2FD11D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8994591"/>
            <a:ext cx="6876000" cy="4017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View Lock It In Rate terms here: sellvv.co.uk/lock-it-in</a:t>
            </a:r>
          </a:p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821B8B-2CEC-B13E-C9A3-7F8EE0A2536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 Bold" pitchFamily="2" charset="0"/>
                <a:ea typeface="VV Centra 2 Bold" pitchFamily="2" charset="0"/>
              </a:rPr>
              <a:t>French Riviera, Italy &amp; Ibiza Overnight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EEF8EB-1B41-92FB-AF97-F30F5CD1891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32CFD6-C26F-383F-DF69-63936EC6D6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Rome (Civitavecchia)  •  Florence/Pisa (Livorno)  •  Cannes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5F2CD6E-0269-D857-39C6-02C8033432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D71EF2-B1DF-543A-1D44-1C874DBA78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9EF68-2ADB-96D5-C263-9228B3793B7F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Lock It In Rate from £1779pp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129293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49B5015-F3C3-B7B6-DBB9-51B46B9B1E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27B909-FE8C-FA22-04F6-EB4250E0C5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INSIDER LOCK IT IN RATE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E76B1B-813F-744C-B5DC-0D17C479F4A7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£1379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6C6BDC-2FEB-AF82-603B-994845F7D79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D9379E-C0B4-6BEF-B190-C1D5A6CE2E4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299461-E1E8-A492-4E35-ADEE7A18E4E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+ 7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DE60796-E4A5-6E60-8FB7-72AB2D65B5B9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D057D9-766C-A6D3-DF80-01C93AEA167B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42A0F1-D833-C89B-FAD4-83B57F8FDD83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3 July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BEBE945-ACFC-6ED5-02E2-D08C40BCD1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43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5D67C-50F3-5E3B-7898-51E311A2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A34EF-0399-B434-5C88-54EEB250B7C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82D118-BB70-19E4-9A35-0C4A844FC6D5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2ACE52-A0A7-BEC3-2428-D9EDA227B88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8994591"/>
            <a:ext cx="6876000" cy="40171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View Lock It In Rate terms here: sellvv.co.uk/lock-it-in</a:t>
            </a:r>
          </a:p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8FB5BA-1817-57B0-D2B7-AA85E3C8AA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French Riviera, Italy &amp; Ibiza Overnight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41D69E0-739B-DDEB-11B8-31653B906D9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35CE595-BEF6-4974-9659-A611E35C58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Provence (Toulon)  •  Florence/Pisa (Livorno)  •  Ajaccio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7AE6BF0-4A2A-D701-C68F-552AC2F1E1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136" y="3541646"/>
            <a:ext cx="6855401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1F2EE9-A02E-D542-8FA5-AC51192C04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8C4698-676E-4880-08E2-6E6A56CD1BF4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Lock It In Rate from £1609pp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129296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CA0E3C5-D2A0-4A64-9A70-50A9507CB4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FF1DAE-0744-621F-8580-EEC82601341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INSIDER LOCK IT IN RATE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97E971-CBB8-2DF1-2BD3-A95E812F2872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£1339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40DD68-64D4-E8A1-92A9-3D0BC88BAA2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CAE97A1-19A1-2B9C-4593-85CEFCC63BC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81C542-4BF2-1A33-0C86-78FC5319E3D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+ 7 nights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775F39F-9C50-7A48-8E6B-B364CCE5073C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FF3437-86AA-B1E0-911B-80DC4A4CB48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C1D633-4C04-504E-8135-DD5487367CE9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18 July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Return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B18B05-BB6A-DB5F-0022-615D17B483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173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772B83BA8E2468E888950BC018958" ma:contentTypeVersion="14" ma:contentTypeDescription="Create a new document." ma:contentTypeScope="" ma:versionID="cd7af7e1588a6539b2de4122ecb1d82a">
  <xsd:schema xmlns:xsd="http://www.w3.org/2001/XMLSchema" xmlns:xs="http://www.w3.org/2001/XMLSchema" xmlns:p="http://schemas.microsoft.com/office/2006/metadata/properties" xmlns:ns2="e70f7adb-373f-49ff-b302-a96d2b2b043b" xmlns:ns3="3fcca17e-22dc-47ba-a035-60d3073becb1" targetNamespace="http://schemas.microsoft.com/office/2006/metadata/properties" ma:root="true" ma:fieldsID="67e64e81ea6429fe108dc8bd36fab7dc" ns2:_="" ns3:_="">
    <xsd:import namespace="e70f7adb-373f-49ff-b302-a96d2b2b043b"/>
    <xsd:import namespace="3fcca17e-22dc-47ba-a035-60d3073becb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f7adb-373f-49ff-b302-a96d2b2b04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722e89-ce61-476e-a893-fa2ca5ca5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ca17e-22dc-47ba-a035-60d3073becb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902715-454b-4b8c-baae-cda83dbc21b2}" ma:internalName="TaxCatchAll" ma:showField="CatchAllData" ma:web="3fcca17e-22dc-47ba-a035-60d3073be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cca17e-22dc-47ba-a035-60d3073becb1" xsi:nil="true"/>
    <lcf76f155ced4ddcb4097134ff3c332f xmlns="e70f7adb-373f-49ff-b302-a96d2b2b04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6EA052-7D86-4777-B5FD-9D38B0C6B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37F787-A573-4FC0-8149-1126CEA9C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f7adb-373f-49ff-b302-a96d2b2b043b"/>
    <ds:schemaRef ds:uri="3fcca17e-22dc-47ba-a035-60d3073b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76498B-D37C-4AE6-804C-0055E451CC62}">
  <ds:schemaRefs>
    <ds:schemaRef ds:uri="http://schemas.microsoft.com/office/2006/metadata/properties"/>
    <ds:schemaRef ds:uri="http://schemas.microsoft.com/office/infopath/2007/PartnerControls"/>
    <ds:schemaRef ds:uri="3fcca17e-22dc-47ba-a035-60d3073becb1"/>
    <ds:schemaRef ds:uri="e70f7adb-373f-49ff-b302-a96d2b2b04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615</Words>
  <Application>Microsoft Office PowerPoint</Application>
  <PresentationFormat>Custom</PresentationFormat>
  <Paragraphs>79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VV Centra 2</vt:lpstr>
      <vt:lpstr>VV Centra 2 Bold</vt:lpstr>
      <vt:lpstr>VV Centra 2 Extrabold</vt:lpstr>
      <vt:lpstr>VV Centra 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Williams</dc:creator>
  <cp:lastModifiedBy>Dan Williams</cp:lastModifiedBy>
  <cp:revision>2</cp:revision>
  <dcterms:created xsi:type="dcterms:W3CDTF">2026-04-08T11:07:28Z</dcterms:created>
  <dcterms:modified xsi:type="dcterms:W3CDTF">2026-05-22T09:13:20Z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0x0101009BA772B83BA8E2468E888950BC018958</vt:lpwstr>
  </property>
  <property fmtid="{D5CDD505-2E9C-101B-9397-08002B2CF9AE}" pid="3" name="MediaServiceImageTags">
    <vt:lpwstr/>
  </property>
</Properties>
</file>