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65" r:id="rId5"/>
    <p:sldId id="266" r:id="rId6"/>
    <p:sldId id="269" r:id="rId7"/>
    <p:sldId id="267" r:id="rId8"/>
    <p:sldId id="268" r:id="rId9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4536" userDrawn="1">
          <p15:clr>
            <a:srgbClr val="A4A3A4"/>
          </p15:clr>
        </p15:guide>
        <p15:guide id="4" pos="2132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orient="horz" pos="3594" userDrawn="1">
          <p15:clr>
            <a:srgbClr val="A4A3A4"/>
          </p15:clr>
        </p15:guide>
        <p15:guide id="7" pos="2608" userDrawn="1">
          <p15:clr>
            <a:srgbClr val="A4A3A4"/>
          </p15:clr>
        </p15:guide>
        <p15:guide id="8" orient="horz" pos="3141" userDrawn="1">
          <p15:clr>
            <a:srgbClr val="A4A3A4"/>
          </p15:clr>
        </p15:guide>
        <p15:guide id="9" orient="horz" pos="192" userDrawn="1">
          <p15:clr>
            <a:srgbClr val="A4A3A4"/>
          </p15:clr>
        </p15:guide>
        <p15:guide id="10" orient="horz" pos="6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0A0A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2BFD70-F799-416B-BC8D-9067BDE484BE}" v="20" dt="2026-09-16T14:57:14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74" autoAdjust="0"/>
    <p:restoredTop sz="94660"/>
  </p:normalViewPr>
  <p:slideViewPr>
    <p:cSldViewPr snapToGrid="0">
      <p:cViewPr>
        <p:scale>
          <a:sx n="150" d="100"/>
          <a:sy n="150" d="100"/>
        </p:scale>
        <p:origin x="1674" y="-2784"/>
      </p:cViewPr>
      <p:guideLst>
        <p:guide orient="horz" pos="3368"/>
        <p:guide pos="2381"/>
        <p:guide pos="4536"/>
        <p:guide pos="2132"/>
        <p:guide pos="204"/>
        <p:guide orient="horz" pos="3594"/>
        <p:guide pos="2608"/>
        <p:guide orient="horz" pos="3141"/>
        <p:guide orient="horz" pos="192"/>
        <p:guide orient="horz" pos="6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Williams" userId="f29b3c51-bd33-47dd-a3d1-9cc44d628716" providerId="ADAL" clId="{3FBEA603-2B2D-4C5A-847C-F4C7A4E1F9C7}"/>
    <pc:docChg chg="undo redo custSel addSld delSld modSld sldOrd">
      <pc:chgData name="Dan Williams" userId="f29b3c51-bd33-47dd-a3d1-9cc44d628716" providerId="ADAL" clId="{3FBEA603-2B2D-4C5A-847C-F4C7A4E1F9C7}" dt="2026-09-16T14:57:27.836" v="3778" actId="20577"/>
      <pc:docMkLst>
        <pc:docMk/>
      </pc:docMkLst>
      <pc:sldChg chg="addSp delSp modSp add del mod ord">
        <pc:chgData name="Dan Williams" userId="f29b3c51-bd33-47dd-a3d1-9cc44d628716" providerId="ADAL" clId="{3FBEA603-2B2D-4C5A-847C-F4C7A4E1F9C7}" dt="2026-09-16T14:20:52.195" v="3763"/>
        <pc:sldMkLst>
          <pc:docMk/>
          <pc:sldMk cId="1663835276" sldId="265"/>
        </pc:sldMkLst>
        <pc:spChg chg="mod">
          <ac:chgData name="Dan Williams" userId="f29b3c51-bd33-47dd-a3d1-9cc44d628716" providerId="ADAL" clId="{3FBEA603-2B2D-4C5A-847C-F4C7A4E1F9C7}" dt="2026-09-16T14:17:39.546" v="3742" actId="14826"/>
          <ac:spMkLst>
            <pc:docMk/>
            <pc:sldMk cId="1663835276" sldId="265"/>
            <ac:spMk id="2" creationId="{0BBF5D80-EF93-E8F8-AC46-C376A0D98A68}"/>
          </ac:spMkLst>
        </pc:spChg>
        <pc:spChg chg="mod">
          <ac:chgData name="Dan Williams" userId="f29b3c51-bd33-47dd-a3d1-9cc44d628716" providerId="ADAL" clId="{3FBEA603-2B2D-4C5A-847C-F4C7A4E1F9C7}" dt="2026-09-16T14:17:27.515" v="3741" actId="20577"/>
          <ac:spMkLst>
            <pc:docMk/>
            <pc:sldMk cId="1663835276" sldId="265"/>
            <ac:spMk id="12" creationId="{9E7CDEFF-BDA6-91F2-33F9-05AEE9CE5A72}"/>
          </ac:spMkLst>
        </pc:spChg>
        <pc:spChg chg="mod">
          <ac:chgData name="Dan Williams" userId="f29b3c51-bd33-47dd-a3d1-9cc44d628716" providerId="ADAL" clId="{3FBEA603-2B2D-4C5A-847C-F4C7A4E1F9C7}" dt="2026-09-16T14:14:23.742" v="3709" actId="20577"/>
          <ac:spMkLst>
            <pc:docMk/>
            <pc:sldMk cId="1663835276" sldId="265"/>
            <ac:spMk id="13" creationId="{C93EE453-A356-F201-362F-D2F0A41EC3FE}"/>
          </ac:spMkLst>
        </pc:spChg>
        <pc:spChg chg="mod">
          <ac:chgData name="Dan Williams" userId="f29b3c51-bd33-47dd-a3d1-9cc44d628716" providerId="ADAL" clId="{3FBEA603-2B2D-4C5A-847C-F4C7A4E1F9C7}" dt="2026-09-16T14:17:13.762" v="3739" actId="6549"/>
          <ac:spMkLst>
            <pc:docMk/>
            <pc:sldMk cId="1663835276" sldId="265"/>
            <ac:spMk id="16" creationId="{17407C9D-A4A8-BCAC-E082-9B4D0F6D5D03}"/>
          </ac:spMkLst>
        </pc:spChg>
        <pc:spChg chg="mod">
          <ac:chgData name="Dan Williams" userId="f29b3c51-bd33-47dd-a3d1-9cc44d628716" providerId="ADAL" clId="{3FBEA603-2B2D-4C5A-847C-F4C7A4E1F9C7}" dt="2026-08-20T10:23:45.387" v="3040"/>
          <ac:spMkLst>
            <pc:docMk/>
            <pc:sldMk cId="1663835276" sldId="265"/>
            <ac:spMk id="17" creationId="{EC77C3EE-42F1-B70D-526F-5B5E2B60E920}"/>
          </ac:spMkLst>
        </pc:spChg>
        <pc:spChg chg="mod">
          <ac:chgData name="Dan Williams" userId="f29b3c51-bd33-47dd-a3d1-9cc44d628716" providerId="ADAL" clId="{3FBEA603-2B2D-4C5A-847C-F4C7A4E1F9C7}" dt="2026-09-16T14:16:57.360" v="3734"/>
          <ac:spMkLst>
            <pc:docMk/>
            <pc:sldMk cId="1663835276" sldId="265"/>
            <ac:spMk id="18" creationId="{5E19089A-AA97-1EC4-D067-A493D115DB55}"/>
          </ac:spMkLst>
        </pc:spChg>
        <pc:spChg chg="mod">
          <ac:chgData name="Dan Williams" userId="f29b3c51-bd33-47dd-a3d1-9cc44d628716" providerId="ADAL" clId="{3FBEA603-2B2D-4C5A-847C-F4C7A4E1F9C7}" dt="2026-09-16T14:14:35.176" v="3710"/>
          <ac:spMkLst>
            <pc:docMk/>
            <pc:sldMk cId="1663835276" sldId="265"/>
            <ac:spMk id="19" creationId="{0ABF9329-8D10-BF65-3254-F60E32106320}"/>
          </ac:spMkLst>
        </pc:spChg>
        <pc:spChg chg="mod">
          <ac:chgData name="Dan Williams" userId="f29b3c51-bd33-47dd-a3d1-9cc44d628716" providerId="ADAL" clId="{3FBEA603-2B2D-4C5A-847C-F4C7A4E1F9C7}" dt="2026-09-16T14:20:52.195" v="3763"/>
          <ac:spMkLst>
            <pc:docMk/>
            <pc:sldMk cId="1663835276" sldId="265"/>
            <ac:spMk id="20" creationId="{F7AF7D4A-200A-1638-705C-5299C7023CCB}"/>
          </ac:spMkLst>
        </pc:spChg>
        <pc:spChg chg="mod">
          <ac:chgData name="Dan Williams" userId="f29b3c51-bd33-47dd-a3d1-9cc44d628716" providerId="ADAL" clId="{3FBEA603-2B2D-4C5A-847C-F4C7A4E1F9C7}" dt="2026-09-16T14:14:54.710" v="3732" actId="404"/>
          <ac:spMkLst>
            <pc:docMk/>
            <pc:sldMk cId="1663835276" sldId="265"/>
            <ac:spMk id="22" creationId="{6627C3BB-AA2C-78B5-9CB8-3947DCFEA908}"/>
          </ac:spMkLst>
        </pc:spChg>
        <pc:spChg chg="mod">
          <ac:chgData name="Dan Williams" userId="f29b3c51-bd33-47dd-a3d1-9cc44d628716" providerId="ADAL" clId="{3FBEA603-2B2D-4C5A-847C-F4C7A4E1F9C7}" dt="2026-09-16T14:14:40.543" v="3713" actId="20577"/>
          <ac:spMkLst>
            <pc:docMk/>
            <pc:sldMk cId="1663835276" sldId="265"/>
            <ac:spMk id="24" creationId="{2C232C98-B1EB-2E3D-46FE-782AA0E5F74F}"/>
          </ac:spMkLst>
        </pc:spChg>
        <pc:grpChg chg="mod">
          <ac:chgData name="Dan Williams" userId="f29b3c51-bd33-47dd-a3d1-9cc44d628716" providerId="ADAL" clId="{3FBEA603-2B2D-4C5A-847C-F4C7A4E1F9C7}" dt="2026-08-20T10:23:45.387" v="3040"/>
          <ac:grpSpMkLst>
            <pc:docMk/>
            <pc:sldMk cId="1663835276" sldId="265"/>
            <ac:grpSpMk id="45" creationId="{61826AC1-53AE-6EB4-A517-EFE4E410D877}"/>
          </ac:grpSpMkLst>
        </pc:grpChg>
        <pc:grpChg chg="mod">
          <ac:chgData name="Dan Williams" userId="f29b3c51-bd33-47dd-a3d1-9cc44d628716" providerId="ADAL" clId="{3FBEA603-2B2D-4C5A-847C-F4C7A4E1F9C7}" dt="2026-09-16T14:16:57.360" v="3734"/>
          <ac:grpSpMkLst>
            <pc:docMk/>
            <pc:sldMk cId="1663835276" sldId="265"/>
            <ac:grpSpMk id="46" creationId="{6EE3B634-6339-AFF9-3585-7874F2AEBFA9}"/>
          </ac:grpSpMkLst>
        </pc:grpChg>
        <pc:picChg chg="add mod">
          <ac:chgData name="Dan Williams" userId="f29b3c51-bd33-47dd-a3d1-9cc44d628716" providerId="ADAL" clId="{3FBEA603-2B2D-4C5A-847C-F4C7A4E1F9C7}" dt="2026-09-02T14:31:16.091" v="3373" actId="34135"/>
          <ac:picMkLst>
            <pc:docMk/>
            <pc:sldMk cId="1663835276" sldId="265"/>
            <ac:picMk id="4" creationId="{7A8284D5-AFB3-4D76-515E-85BDEFDEE816}"/>
          </ac:picMkLst>
        </pc:picChg>
      </pc:sldChg>
      <pc:sldChg chg="addSp delSp modSp add del mod">
        <pc:chgData name="Dan Williams" userId="f29b3c51-bd33-47dd-a3d1-9cc44d628716" providerId="ADAL" clId="{3FBEA603-2B2D-4C5A-847C-F4C7A4E1F9C7}" dt="2026-09-16T14:14:16.035" v="3706" actId="47"/>
        <pc:sldMkLst>
          <pc:docMk/>
          <pc:sldMk cId="2980569469" sldId="266"/>
        </pc:sldMkLst>
      </pc:sldChg>
      <pc:sldChg chg="modSp add">
        <pc:chgData name="Dan Williams" userId="f29b3c51-bd33-47dd-a3d1-9cc44d628716" providerId="ADAL" clId="{3FBEA603-2B2D-4C5A-847C-F4C7A4E1F9C7}" dt="2026-09-16T14:21:01.702" v="3766"/>
        <pc:sldMkLst>
          <pc:docMk/>
          <pc:sldMk cId="4109580665" sldId="266"/>
        </pc:sldMkLst>
        <pc:spChg chg="mod">
          <ac:chgData name="Dan Williams" userId="f29b3c51-bd33-47dd-a3d1-9cc44d628716" providerId="ADAL" clId="{3FBEA603-2B2D-4C5A-847C-F4C7A4E1F9C7}" dt="2026-09-16T14:21:01.702" v="3766"/>
          <ac:spMkLst>
            <pc:docMk/>
            <pc:sldMk cId="4109580665" sldId="266"/>
            <ac:spMk id="20" creationId="{07892BC3-9FCC-6FC7-D8F3-C8A68536776B}"/>
          </ac:spMkLst>
        </pc:spChg>
      </pc:sldChg>
      <pc:sldChg chg="modSp add mod">
        <pc:chgData name="Dan Williams" userId="f29b3c51-bd33-47dd-a3d1-9cc44d628716" providerId="ADAL" clId="{3FBEA603-2B2D-4C5A-847C-F4C7A4E1F9C7}" dt="2026-09-16T14:20:58.595" v="3765"/>
        <pc:sldMkLst>
          <pc:docMk/>
          <pc:sldMk cId="594878259" sldId="267"/>
        </pc:sldMkLst>
        <pc:spChg chg="mod">
          <ac:chgData name="Dan Williams" userId="f29b3c51-bd33-47dd-a3d1-9cc44d628716" providerId="ADAL" clId="{3FBEA603-2B2D-4C5A-847C-F4C7A4E1F9C7}" dt="2026-09-16T14:18:18.596" v="3755"/>
          <ac:spMkLst>
            <pc:docMk/>
            <pc:sldMk cId="594878259" sldId="267"/>
            <ac:spMk id="19" creationId="{1430A40B-37AF-9F00-8D73-E90C075D079C}"/>
          </ac:spMkLst>
        </pc:spChg>
        <pc:spChg chg="mod">
          <ac:chgData name="Dan Williams" userId="f29b3c51-bd33-47dd-a3d1-9cc44d628716" providerId="ADAL" clId="{3FBEA603-2B2D-4C5A-847C-F4C7A4E1F9C7}" dt="2026-09-16T14:20:58.595" v="3765"/>
          <ac:spMkLst>
            <pc:docMk/>
            <pc:sldMk cId="594878259" sldId="267"/>
            <ac:spMk id="20" creationId="{9F884C46-06D6-7D19-1C57-A3D29170AD52}"/>
          </ac:spMkLst>
        </pc:spChg>
        <pc:spChg chg="mod">
          <ac:chgData name="Dan Williams" userId="f29b3c51-bd33-47dd-a3d1-9cc44d628716" providerId="ADAL" clId="{3FBEA603-2B2D-4C5A-847C-F4C7A4E1F9C7}" dt="2026-09-16T14:18:14.221" v="3754" actId="20577"/>
          <ac:spMkLst>
            <pc:docMk/>
            <pc:sldMk cId="594878259" sldId="267"/>
            <ac:spMk id="24" creationId="{7E709AA9-250C-929C-D057-13D807F18059}"/>
          </ac:spMkLst>
        </pc:spChg>
      </pc:sldChg>
      <pc:sldChg chg="addSp delSp modSp add del mod">
        <pc:chgData name="Dan Williams" userId="f29b3c51-bd33-47dd-a3d1-9cc44d628716" providerId="ADAL" clId="{3FBEA603-2B2D-4C5A-847C-F4C7A4E1F9C7}" dt="2026-09-16T14:14:16.035" v="3706" actId="47"/>
        <pc:sldMkLst>
          <pc:docMk/>
          <pc:sldMk cId="3972596566" sldId="267"/>
        </pc:sldMkLst>
      </pc:sldChg>
      <pc:sldChg chg="addSp delSp modSp add del mod">
        <pc:chgData name="Dan Williams" userId="f29b3c51-bd33-47dd-a3d1-9cc44d628716" providerId="ADAL" clId="{3FBEA603-2B2D-4C5A-847C-F4C7A4E1F9C7}" dt="2026-09-16T14:14:16.035" v="3706" actId="47"/>
        <pc:sldMkLst>
          <pc:docMk/>
          <pc:sldMk cId="2290945519" sldId="268"/>
        </pc:sldMkLst>
      </pc:sldChg>
      <pc:sldChg chg="modSp add mod">
        <pc:chgData name="Dan Williams" userId="f29b3c51-bd33-47dd-a3d1-9cc44d628716" providerId="ADAL" clId="{3FBEA603-2B2D-4C5A-847C-F4C7A4E1F9C7}" dt="2026-09-16T14:20:55.973" v="3764"/>
        <pc:sldMkLst>
          <pc:docMk/>
          <pc:sldMk cId="4190810767" sldId="268"/>
        </pc:sldMkLst>
        <pc:spChg chg="mod">
          <ac:chgData name="Dan Williams" userId="f29b3c51-bd33-47dd-a3d1-9cc44d628716" providerId="ADAL" clId="{3FBEA603-2B2D-4C5A-847C-F4C7A4E1F9C7}" dt="2026-09-16T14:18:20.726" v="3756"/>
          <ac:spMkLst>
            <pc:docMk/>
            <pc:sldMk cId="4190810767" sldId="268"/>
            <ac:spMk id="19" creationId="{5111C53D-A88B-8DFD-CBDF-B2DD8E632320}"/>
          </ac:spMkLst>
        </pc:spChg>
        <pc:spChg chg="mod">
          <ac:chgData name="Dan Williams" userId="f29b3c51-bd33-47dd-a3d1-9cc44d628716" providerId="ADAL" clId="{3FBEA603-2B2D-4C5A-847C-F4C7A4E1F9C7}" dt="2026-09-16T14:20:55.973" v="3764"/>
          <ac:spMkLst>
            <pc:docMk/>
            <pc:sldMk cId="4190810767" sldId="268"/>
            <ac:spMk id="20" creationId="{8EB05BD1-3E1A-6064-EDF9-4AB9E039A0DD}"/>
          </ac:spMkLst>
        </pc:spChg>
        <pc:spChg chg="mod">
          <ac:chgData name="Dan Williams" userId="f29b3c51-bd33-47dd-a3d1-9cc44d628716" providerId="ADAL" clId="{3FBEA603-2B2D-4C5A-847C-F4C7A4E1F9C7}" dt="2026-09-16T14:18:26.300" v="3759" actId="20577"/>
          <ac:spMkLst>
            <pc:docMk/>
            <pc:sldMk cId="4190810767" sldId="268"/>
            <ac:spMk id="24" creationId="{C399B69C-1654-A556-8672-CCDDAC36A6F8}"/>
          </ac:spMkLst>
        </pc:spChg>
      </pc:sldChg>
      <pc:sldChg chg="addSp delSp modSp add del mod">
        <pc:chgData name="Dan Williams" userId="f29b3c51-bd33-47dd-a3d1-9cc44d628716" providerId="ADAL" clId="{3FBEA603-2B2D-4C5A-847C-F4C7A4E1F9C7}" dt="2026-09-16T14:14:16.035" v="3706" actId="47"/>
        <pc:sldMkLst>
          <pc:docMk/>
          <pc:sldMk cId="3265657514" sldId="269"/>
        </pc:sldMkLst>
      </pc:sldChg>
      <pc:sldChg chg="modSp add mod">
        <pc:chgData name="Dan Williams" userId="f29b3c51-bd33-47dd-a3d1-9cc44d628716" providerId="ADAL" clId="{3FBEA603-2B2D-4C5A-847C-F4C7A4E1F9C7}" dt="2026-09-16T14:57:27.836" v="3778" actId="20577"/>
        <pc:sldMkLst>
          <pc:docMk/>
          <pc:sldMk cId="3842707337" sldId="269"/>
        </pc:sldMkLst>
        <pc:spChg chg="mod">
          <ac:chgData name="Dan Williams" userId="f29b3c51-bd33-47dd-a3d1-9cc44d628716" providerId="ADAL" clId="{3FBEA603-2B2D-4C5A-847C-F4C7A4E1F9C7}" dt="2026-09-16T14:57:27.836" v="3778" actId="20577"/>
          <ac:spMkLst>
            <pc:docMk/>
            <pc:sldMk cId="3842707337" sldId="269"/>
            <ac:spMk id="20" creationId="{F00B6E71-41FB-C865-0C67-8ED1896686ED}"/>
          </ac:spMkLst>
        </pc:spChg>
        <pc:spChg chg="mod">
          <ac:chgData name="Dan Williams" userId="f29b3c51-bd33-47dd-a3d1-9cc44d628716" providerId="ADAL" clId="{3FBEA603-2B2D-4C5A-847C-F4C7A4E1F9C7}" dt="2026-09-16T14:57:21.354" v="3771" actId="20577"/>
          <ac:spMkLst>
            <pc:docMk/>
            <pc:sldMk cId="3842707337" sldId="269"/>
            <ac:spMk id="24" creationId="{B5482408-0C56-884C-9C2A-CF46C1F81A3A}"/>
          </ac:spMkLst>
        </pc:spChg>
      </pc:sldChg>
      <pc:sldChg chg="addSp delSp modSp add del mod">
        <pc:chgData name="Dan Williams" userId="f29b3c51-bd33-47dd-a3d1-9cc44d628716" providerId="ADAL" clId="{3FBEA603-2B2D-4C5A-847C-F4C7A4E1F9C7}" dt="2026-09-16T14:14:16.035" v="3706" actId="47"/>
        <pc:sldMkLst>
          <pc:docMk/>
          <pc:sldMk cId="3886305867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15261-3929-4456-B261-5415F6C3E92F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3746D-370A-473F-AF57-F2DA718414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18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31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5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65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88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439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03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0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67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44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20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63D18-808A-411B-9243-AB39263B3F24}" type="datetimeFigureOut">
              <a:rPr lang="en-GB" smtClean="0"/>
              <a:t>16/09/2026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FEDA46-C774-4CA0-B9B9-45A051EB18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01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B7F65-A162-2F1F-D888-4540F78B7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C9167D-C949-44BC-2D03-D4735B340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6065A5-65DC-E2CD-5630-CE97534960D0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7CDEFF-BDA6-91F2-33F9-05AEE9CE5A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3EE453-A356-F201-362F-D2F0A41EC3F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 &amp; Italy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6519B9-6960-5CBD-2DB8-DBEBBA93451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7407C9D-A4A8-BCAC-E082-9B4D0F6D5D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Ajaccio  •  Cannes  •  Provence (Marseille)  •  Barcelona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4EF5CF9-60D3-8F4D-3D15-042A8E22CE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27C3BB-AA2C-78B5-9CB8-3947DCFEA908}"/>
              </a:ext>
            </a:extLst>
          </p:cNvPr>
          <p:cNvSpPr txBox="1">
            <a:spLocks/>
          </p:cNvSpPr>
          <p:nvPr/>
        </p:nvSpPr>
        <p:spPr>
          <a:xfrm>
            <a:off x="4139150" y="7894305"/>
            <a:ext cx="3024700" cy="33380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Lock It In Rate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75703A-EAE6-8B76-FEDF-30E7AC2ED3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34D46C-7622-DAC4-DC25-8352992386A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232C98-B1EB-2E3D-46FE-782AA0E5F74F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£999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1826AC1-53AE-6EB4-A517-EFE4E410D87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77C3EE-42F1-B70D-526F-5B5E2B60E920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BF9329-8D10-BF65-3254-F60E32106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EE3B634-6339-AFF9-3585-7874F2AEBFA9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E19089A-AA97-1EC4-D067-A493D115DB55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AF7D4A-200A-1638-705C-5299C7023CC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September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Return flights from Birmingham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BBF5D80-EF93-E8F8-AC46-C376A0D98A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7A8284D5-AFB3-4D76-515E-85BDEFDEE81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3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93A26-F4C8-5168-359F-016A4BBFE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C3C56A-B764-1CEA-BDCB-59E48B707FD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A1CFC8-319A-137B-BB53-1A955534900A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8C9FB8-3D0F-2076-1856-58C7344BAD1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AE44F9-3E44-2077-70EA-7E085AE2B8C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 &amp; Italy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2EB3938-48E2-86A7-36D3-7B2902773350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28912EC-15F4-007C-5BC9-C20E4E8FB4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Ajaccio  •  Cannes  •  Provence (Marseille)  •  Barcelona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64F1DD-B6B9-C871-0EF0-FE929798BF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629AA9-122D-8D23-E70D-0180BA1C569C}"/>
              </a:ext>
            </a:extLst>
          </p:cNvPr>
          <p:cNvSpPr txBox="1">
            <a:spLocks/>
          </p:cNvSpPr>
          <p:nvPr/>
        </p:nvSpPr>
        <p:spPr>
          <a:xfrm>
            <a:off x="4139150" y="7894305"/>
            <a:ext cx="3024700" cy="33380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Lock It In Rate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4A29E2C-A43D-98D5-A6A0-C3F0E99DA6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F2B6A3-FE89-D001-5B98-BDF0DE98AF0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39EB8B-0F58-251D-EEC1-8C994D83D0A1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£999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21B0F18-1DBB-B782-92FD-1D6DF46FB8D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0B38D45-2B77-CF12-C9BA-87042BD1D7A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1CC718-7BF5-B800-E649-0C0654EEBCBC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E2C9185-473F-C313-526C-F816E7A8C925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C46669-C7E0-B384-241C-D7E11B83D9C1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7892BC3-9FCC-6FC7-D8F3-C8A68536776B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September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Return flights from Edinburgh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9ABFD-02B5-C2D7-AD86-063996CF38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B0523C1B-370F-1A77-1A92-C0CE087B42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580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379CAD-82F8-ECBE-A20D-D1AABB68E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EF751D-2E0E-FB12-B027-FD5D1B1C2E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6289FF-F7E5-E87A-EB41-238539914CCD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53511A-A4AA-17B8-3C2D-DD86F72846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DE9F7C-BCFD-3011-A312-46B6146DFA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 &amp; Italy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A23F06-BA21-E9E2-FEE2-F7F22CA4686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3B2C795-AF62-647B-55E9-3AE4F9CB74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Ajaccio  •  Cannes  •  Provence (Marseille)  •  Barcelona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8D60533-2A7F-044E-B440-673E3ADBEF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66547A-9D73-1C4B-2B14-7DFA8A157E4E}"/>
              </a:ext>
            </a:extLst>
          </p:cNvPr>
          <p:cNvSpPr txBox="1">
            <a:spLocks/>
          </p:cNvSpPr>
          <p:nvPr/>
        </p:nvSpPr>
        <p:spPr>
          <a:xfrm>
            <a:off x="4139150" y="7894305"/>
            <a:ext cx="3024700" cy="33380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Lock It In Rate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E385075-1953-D221-42C8-45EFF5CF2F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DA1F34-30A1-9AD2-199D-371D9CD69C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482408-0C56-884C-9C2A-CF46C1F81A3A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£1249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7B15672-3BEC-B474-A28D-52E7BF8A19E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24E6C5C-9620-2D6C-61B4-7648A594A78F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BD242-52B6-CC15-7135-6AE4EB3032C8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CFAE473-5638-9985-B284-A65FCC71303D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2FDE011-2862-E766-AB48-76AB7A7730D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0B6E71-41FB-C865-0C67-8ED1896686E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26 September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Return flights from Belfast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A37FADD-ADE5-FE49-C108-EEFEBA01DD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A011FD3F-678E-6030-D36E-880D7188927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0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6992C-EA0A-B612-CDC3-41DB56BCC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56FE74-43D6-4A91-BF2B-A4AC6C7681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372EC9B-D878-24A8-AF8D-AF8621E7121E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54FFB3-3393-E760-8545-B7FCF4757C2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7D6D7C-587B-C211-CCA8-FD357E8DE8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 &amp; Italy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DFF0B08-253A-9304-A642-68D23F1C1DF2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C761DD5-4D9B-FF1D-7540-0F9AD49E2F0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Ajaccio  •  Cannes  •  Provence (Marseille)  •  Barcelona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D18FC67-7644-B9D0-C3DB-2B50508636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9A6B88-8E04-1FB8-C9AC-732F116F96C1}"/>
              </a:ext>
            </a:extLst>
          </p:cNvPr>
          <p:cNvSpPr txBox="1">
            <a:spLocks/>
          </p:cNvSpPr>
          <p:nvPr/>
        </p:nvSpPr>
        <p:spPr>
          <a:xfrm>
            <a:off x="4139150" y="7894305"/>
            <a:ext cx="3024700" cy="33380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Lock It In Rate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E87B35-47BC-56FA-B94A-D0A66C607B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40781B-F409-B95B-200B-A37E88B795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709AA9-250C-929C-D057-13D807F18059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£1259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6EA49A6-EEFF-57C0-3BBD-370763071F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0CFE09-45AF-D76C-BF18-81F8D586AD8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430A40B-37AF-9F00-8D73-E90C075D079C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CAE2D33-3F6D-41FA-7E9B-0FFE1BF6F82B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11210EA-6ED1-7292-A0E3-6993DBBDD889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884C46-06D6-7D19-1C57-A3D29170AD52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25 September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Return flights from Manchester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424F59-5759-EB8A-02B8-2301E35BA6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633C1050-FBE3-D1B4-4C85-D5C7255F94C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D814C-2EAE-BFE0-FDC9-61A369E3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660B09-9F0D-A438-764F-EFCE9A90DC9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367" y="9594901"/>
            <a:ext cx="3058013" cy="10921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5B801C-55B1-6CCA-D457-F21D8CC03B57}"/>
              </a:ext>
            </a:extLst>
          </p:cNvPr>
          <p:cNvSpPr/>
          <p:nvPr/>
        </p:nvSpPr>
        <p:spPr>
          <a:xfrm>
            <a:off x="358775" y="9468952"/>
            <a:ext cx="1997075" cy="918062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Insert your</a:t>
            </a:r>
          </a:p>
          <a:p>
            <a:pPr algn="ctr"/>
            <a:r>
              <a:rPr lang="en-US" dirty="0"/>
              <a:t>logo here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148178-D982-B5C2-A46C-616A2B04781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41837" y="9097183"/>
            <a:ext cx="687600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2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£30pp in resort fees payable locally. Subject to change. View terms here: sellvv.co.uk/terms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B719F5-B001-2E34-A207-13F37FEDBC8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59837" y="5272337"/>
            <a:ext cx="6840000" cy="43088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en-US" sz="2800" dirty="0">
                <a:solidFill>
                  <a:srgbClr val="333333"/>
                </a:solidFill>
                <a:latin typeface="VV Centra 2 Bold" pitchFamily="2" charset="0"/>
                <a:ea typeface="VV Centra 2 Bold" pitchFamily="2" charset="0"/>
              </a:rPr>
              <a:t>French Riviera &amp; Italy</a:t>
            </a:r>
            <a:endParaRPr lang="en-GB" sz="2800" dirty="0">
              <a:solidFill>
                <a:srgbClr val="333333"/>
              </a:solidFill>
              <a:latin typeface="VV Centra 2 Bold" pitchFamily="2" charset="0"/>
              <a:ea typeface="VV Centra 2 Bold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625FE0-80B4-11CF-ABA3-E51FCD6D281D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29437" y="5947828"/>
            <a:ext cx="5500800" cy="0"/>
          </a:xfrm>
          <a:prstGeom prst="line">
            <a:avLst/>
          </a:prstGeom>
          <a:ln w="25400">
            <a:solidFill>
              <a:srgbClr val="E10A0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D1D56D7-592F-7F46-E2AB-7E10262905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3850" y="6153849"/>
            <a:ext cx="6840000" cy="30777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Barcelona  •  Tuscany/Cinque Terre (La Spezia)  •  Rome (Civitavecchia)  •</a:t>
            </a:r>
          </a:p>
          <a:p>
            <a:pPr lvl="0" algn="ctr">
              <a:defRPr/>
            </a:pPr>
            <a:r>
              <a:rPr lang="it-IT" sz="1000" dirty="0">
                <a:solidFill>
                  <a:srgbClr val="333333"/>
                </a:solidFill>
                <a:latin typeface="VV Centra 2 Medium" pitchFamily="2" charset="0"/>
                <a:ea typeface="VV Centra 2 Medium" pitchFamily="2" charset="0"/>
              </a:rPr>
              <a:t>Ajaccio  •  Cannes  •  Provence (Marseille)  •  Barcelona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9810A3-AA88-E1A3-141F-5239A10BBF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787" y="6667645"/>
            <a:ext cx="6877063" cy="2200547"/>
          </a:xfrm>
          <a:prstGeom prst="roundRect">
            <a:avLst>
              <a:gd name="adj" fmla="val 7249"/>
            </a:avLst>
          </a:prstGeom>
          <a:noFill/>
          <a:ln w="25400">
            <a:solidFill>
              <a:srgbClr val="E10A0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68A546-F039-A058-052A-5B9F8D4B2379}"/>
              </a:ext>
            </a:extLst>
          </p:cNvPr>
          <p:cNvSpPr txBox="1">
            <a:spLocks/>
          </p:cNvSpPr>
          <p:nvPr/>
        </p:nvSpPr>
        <p:spPr>
          <a:xfrm>
            <a:off x="4139150" y="7894305"/>
            <a:ext cx="3024700" cy="33380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600" dirty="0">
                <a:solidFill>
                  <a:srgbClr val="333333"/>
                </a:solidFill>
                <a:latin typeface="VV Centra 2" pitchFamily="2" charset="0"/>
                <a:ea typeface="VV Centra 2" pitchFamily="2" charset="0"/>
              </a:rPr>
              <a:t>Lock It In Rate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E24BFFC-775D-6C1D-9305-82CF47741B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7318" y="7524227"/>
            <a:ext cx="3171469" cy="1073965"/>
          </a:xfrm>
          <a:prstGeom prst="roundRect">
            <a:avLst>
              <a:gd name="adj" fmla="val 10963"/>
            </a:avLst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FB4009-CC5B-7E7F-32FE-C8EC229B20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1850" y="7658869"/>
            <a:ext cx="2787690" cy="19652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1000" dirty="0">
                <a:solidFill>
                  <a:schemeClr val="bg1"/>
                </a:solidFill>
                <a:latin typeface="VV Centra 2 Bold" pitchFamily="2" charset="0"/>
                <a:ea typeface="VV Centra 2 Bold" pitchFamily="2" charset="0"/>
              </a:rPr>
              <a:t>Lead in package price from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99B69C-1654-A556-8672-CCDDAC36A6F8}"/>
              </a:ext>
            </a:extLst>
          </p:cNvPr>
          <p:cNvSpPr txBox="1">
            <a:spLocks/>
          </p:cNvSpPr>
          <p:nvPr/>
        </p:nvSpPr>
        <p:spPr>
          <a:xfrm>
            <a:off x="607316" y="8224305"/>
            <a:ext cx="3171471" cy="34567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lvl="0" algn="ctr">
              <a:lnSpc>
                <a:spcPts val="1560"/>
              </a:lnSpc>
              <a:defRPr/>
            </a:pPr>
            <a:r>
              <a:rPr lang="en-US" sz="5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£1109</a:t>
            </a:r>
            <a:r>
              <a:rPr lang="en-US" sz="2400" dirty="0">
                <a:solidFill>
                  <a:schemeClr val="bg1"/>
                </a:solidFill>
                <a:latin typeface="VV Centra 2 Extrabold" pitchFamily="2" charset="0"/>
                <a:ea typeface="VV Centra 2 Extrabold" pitchFamily="2" charset="0"/>
              </a:rPr>
              <a:t>pp</a:t>
            </a:r>
            <a:endParaRPr kumimoji="0" lang="en-US" sz="2400" b="0" i="0" u="none" strike="noStrike" kern="1200" cap="none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V Centra 2 Extrabold" pitchFamily="2" charset="0"/>
              <a:ea typeface="VV Centra 2 Extrabold" pitchFamily="2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536D44F-8A53-2C64-29FE-7AD4E4FC005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07316" y="6958502"/>
            <a:ext cx="3284344" cy="360000"/>
            <a:chOff x="637312" y="7041148"/>
            <a:chExt cx="3284344" cy="360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49A08D9-FB27-C427-8059-C7DB134D275B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637312" y="7041148"/>
              <a:ext cx="360000" cy="360000"/>
            </a:xfrm>
            <a:prstGeom prst="rect">
              <a:avLst/>
            </a:prstGeom>
            <a:blipFill>
              <a:blip r:embed="rId3"/>
              <a:srcRect/>
              <a:stretch>
                <a:fillRect l="1428" r="1428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11C53D-A88B-8DFD-CBDF-B2DD8E632320}"/>
                </a:ext>
              </a:extLst>
            </p:cNvPr>
            <p:cNvSpPr txBox="1">
              <a:spLocks/>
            </p:cNvSpPr>
            <p:nvPr/>
          </p:nvSpPr>
          <p:spPr>
            <a:xfrm>
              <a:off x="1177960" y="7122884"/>
              <a:ext cx="2743696" cy="19652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1 night in Barcelona + 7 nights sailing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800FE83-7AA5-CC9B-F68A-23FB23E89825}"/>
              </a:ext>
            </a:extLst>
          </p:cNvPr>
          <p:cNvGrpSpPr/>
          <p:nvPr/>
        </p:nvGrpSpPr>
        <p:grpSpPr>
          <a:xfrm>
            <a:off x="4139151" y="6916789"/>
            <a:ext cx="2813208" cy="401713"/>
            <a:chOff x="4151629" y="7032246"/>
            <a:chExt cx="2813208" cy="4017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F17FFE9-1122-535E-6D4F-242FE0F76AB6}"/>
                </a:ext>
              </a:extLst>
            </p:cNvPr>
            <p:cNvSpPr>
              <a:spLocks noGrp="1" noRot="1" noChangeAspect="1" noMove="1" noResize="1" noEditPoints="1" noAdjustHandles="1" noChangeArrowheads="1" noChangeShapeType="1"/>
            </p:cNvSpPr>
            <p:nvPr/>
          </p:nvSpPr>
          <p:spPr>
            <a:xfrm>
              <a:off x="4151629" y="7053102"/>
              <a:ext cx="360000" cy="360000"/>
            </a:xfrm>
            <a:prstGeom prst="rect">
              <a:avLst/>
            </a:prstGeom>
            <a:blipFill>
              <a:blip r:embed="rId4"/>
              <a:srcRect/>
              <a:stretch>
                <a:fillRect l="476" r="476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B05BD1-3E1A-6064-EDF9-4AB9E039A0DD}"/>
                </a:ext>
              </a:extLst>
            </p:cNvPr>
            <p:cNvSpPr txBox="1">
              <a:spLocks/>
            </p:cNvSpPr>
            <p:nvPr/>
          </p:nvSpPr>
          <p:spPr>
            <a:xfrm>
              <a:off x="4687030" y="7032246"/>
              <a:ext cx="2277807" cy="40171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Departing 25 September 2027</a:t>
              </a:r>
            </a:p>
            <a:p>
              <a:pPr lvl="0">
                <a:lnSpc>
                  <a:spcPts val="1560"/>
                </a:lnSpc>
                <a:defRPr/>
              </a:pPr>
              <a:r>
                <a:rPr lang="en-US" sz="1200" dirty="0">
                  <a:solidFill>
                    <a:srgbClr val="333333"/>
                  </a:solidFill>
                  <a:latin typeface="VV Centra 2" pitchFamily="2" charset="0"/>
                  <a:ea typeface="VV Centra 2" pitchFamily="2" charset="0"/>
                </a:rPr>
                <a:t>Return flights from London</a:t>
              </a:r>
              <a:endParaRPr kumimoji="0" lang="en-US" sz="1200" b="0" i="0" u="none" strike="noStrike" kern="1200" cap="none" normalizeH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VV Centra 2" pitchFamily="2" charset="0"/>
                <a:ea typeface="VV Centra 2" pitchFamily="2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F4FBE3A-D9DE-8990-BDF5-01C33F3808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1312" y="304802"/>
            <a:ext cx="6877051" cy="2886068"/>
          </a:xfrm>
          <a:prstGeom prst="roundRect">
            <a:avLst>
              <a:gd name="adj" fmla="val 5952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7">
            <a:extLst>
              <a:ext uri="{FF2B5EF4-FFF2-40B4-BE49-F238E27FC236}">
                <a16:creationId xmlns:a16="http://schemas.microsoft.com/office/drawing/2014/main" id="{2BA3AF09-E1FA-ECF8-9EC5-4C581AF232C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912" y="3503270"/>
            <a:ext cx="6331850" cy="148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81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A772B83BA8E2468E888950BC018958" ma:contentTypeVersion="14" ma:contentTypeDescription="Create a new document." ma:contentTypeScope="" ma:versionID="cd7af7e1588a6539b2de4122ecb1d82a">
  <xsd:schema xmlns:xsd="http://www.w3.org/2001/XMLSchema" xmlns:xs="http://www.w3.org/2001/XMLSchema" xmlns:p="http://schemas.microsoft.com/office/2006/metadata/properties" xmlns:ns2="e70f7adb-373f-49ff-b302-a96d2b2b043b" xmlns:ns3="3fcca17e-22dc-47ba-a035-60d3073becb1" targetNamespace="http://schemas.microsoft.com/office/2006/metadata/properties" ma:root="true" ma:fieldsID="67e64e81ea6429fe108dc8bd36fab7dc" ns2:_="" ns3:_="">
    <xsd:import namespace="e70f7adb-373f-49ff-b302-a96d2b2b043b"/>
    <xsd:import namespace="3fcca17e-22dc-47ba-a035-60d3073becb1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f7adb-373f-49ff-b302-a96d2b2b043b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09722e89-ce61-476e-a893-fa2ca5ca51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ca17e-22dc-47ba-a035-60d3073becb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7902715-454b-4b8c-baae-cda83dbc21b2}" ma:internalName="TaxCatchAll" ma:showField="CatchAllData" ma:web="3fcca17e-22dc-47ba-a035-60d3073becb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cca17e-22dc-47ba-a035-60d3073becb1" xsi:nil="true"/>
    <lcf76f155ced4ddcb4097134ff3c332f xmlns="e70f7adb-373f-49ff-b302-a96d2b2b043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B37F787-A573-4FC0-8149-1126CEA9C0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0f7adb-373f-49ff-b302-a96d2b2b043b"/>
    <ds:schemaRef ds:uri="3fcca17e-22dc-47ba-a035-60d3073becb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6EA052-7D86-4777-B5FD-9D38B0C6B6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76498B-D37C-4AE6-804C-0055E451CC62}">
  <ds:schemaRefs>
    <ds:schemaRef ds:uri="http://schemas.microsoft.com/office/2006/metadata/properties"/>
    <ds:schemaRef ds:uri="http://schemas.microsoft.com/office/infopath/2007/PartnerControls"/>
    <ds:schemaRef ds:uri="3fcca17e-22dc-47ba-a035-60d3073becb1"/>
    <ds:schemaRef ds:uri="e70f7adb-373f-49ff-b302-a96d2b2b043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1140</TotalTime>
  <Words>405</Words>
  <Application>Microsoft Office PowerPoint</Application>
  <PresentationFormat>Custom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VV Centra 2</vt:lpstr>
      <vt:lpstr>VV Centra 2 Bold</vt:lpstr>
      <vt:lpstr>VV Centra 2 Extrabold</vt:lpstr>
      <vt:lpstr>VV Centra 2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Williams</dc:creator>
  <cp:lastModifiedBy>Dan Williams</cp:lastModifiedBy>
  <cp:revision>2</cp:revision>
  <dcterms:created xsi:type="dcterms:W3CDTF">2026-04-08T11:07:28Z</dcterms:created>
  <dcterms:modified xsi:type="dcterms:W3CDTF">2026-09-16T14:57:31Z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0x0101009BA772B83BA8E2468E888950BC018958</vt:lpwstr>
  </property>
  <property fmtid="{D5CDD505-2E9C-101B-9397-08002B2CF9AE}" pid="3" name="MediaServiceImageTags">
    <vt:lpwstr/>
  </property>
</Properties>
</file>