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67" r:id="rId7"/>
    <p:sldId id="268" r:id="rId8"/>
    <p:sldId id="269" r:id="rId9"/>
    <p:sldId id="270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F0BF52-A64B-488A-850A-5BBE5E90CC01}" v="60" dt="2026-08-20T13:36:09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>
        <p:scale>
          <a:sx n="100" d="100"/>
          <a:sy n="100" d="100"/>
        </p:scale>
        <p:origin x="2862" y="-2280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8-20T13:36:09.384" v="3187"/>
      <pc:docMkLst>
        <pc:docMk/>
      </pc:docMkLst>
      <pc:sldChg chg="addSp delSp modSp add del mod ord">
        <pc:chgData name="Dan Williams" userId="f29b3c51-bd33-47dd-a3d1-9cc44d628716" providerId="ADAL" clId="{3FBEA603-2B2D-4C5A-847C-F4C7A4E1F9C7}" dt="2026-08-20T10:34:11.882" v="3164" actId="14826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8-20T10:34:11.882" v="3164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20T10:24:11.243" v="3058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20T10:23:30.534" v="3031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8-20T10:23:40.535" v="3038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20T10:23:45.387" v="3040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8-20T10:23:35.020" v="3033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20T10:23:45.452" v="3041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8-20T10:23:35.851" v="3035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8-20T10:24:04.981" v="3056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8-20T10:23:49.518" v="3045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20T10:23:45.387" v="3040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8-20T10:23:35.020" v="3033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8-20T10:25:07.209" v="3072" actId="14826"/>
          <ac:picMkLst>
            <pc:docMk/>
            <pc:sldMk cId="1663835276" sldId="265"/>
            <ac:picMk id="4" creationId="{7A8284D5-AFB3-4D76-515E-85BDEFDEE816}"/>
          </ac:picMkLst>
        </pc:picChg>
      </pc:sldChg>
      <pc:sldChg chg="modSp add mod">
        <pc:chgData name="Dan Williams" userId="f29b3c51-bd33-47dd-a3d1-9cc44d628716" providerId="ADAL" clId="{3FBEA603-2B2D-4C5A-847C-F4C7A4E1F9C7}" dt="2026-08-20T13:36:09.384" v="3187"/>
        <pc:sldMkLst>
          <pc:docMk/>
          <pc:sldMk cId="2924847177" sldId="266"/>
        </pc:sldMkLst>
        <pc:spChg chg="mod">
          <ac:chgData name="Dan Williams" userId="f29b3c51-bd33-47dd-a3d1-9cc44d628716" providerId="ADAL" clId="{3FBEA603-2B2D-4C5A-847C-F4C7A4E1F9C7}" dt="2026-08-20T10:34:21.760" v="3165" actId="14826"/>
          <ac:spMkLst>
            <pc:docMk/>
            <pc:sldMk cId="2924847177" sldId="266"/>
            <ac:spMk id="2" creationId="{EEF9C7C9-BE99-5B59-7EE4-B098DD34C8BB}"/>
          </ac:spMkLst>
        </pc:spChg>
        <pc:spChg chg="mod">
          <ac:chgData name="Dan Williams" userId="f29b3c51-bd33-47dd-a3d1-9cc44d628716" providerId="ADAL" clId="{3FBEA603-2B2D-4C5A-847C-F4C7A4E1F9C7}" dt="2026-08-20T13:35:52.715" v="3176"/>
          <ac:spMkLst>
            <pc:docMk/>
            <pc:sldMk cId="2924847177" sldId="266"/>
            <ac:spMk id="16" creationId="{F5A3E84A-9363-A34C-B0DE-6FDD043D3824}"/>
          </ac:spMkLst>
        </pc:spChg>
        <pc:spChg chg="mod">
          <ac:chgData name="Dan Williams" userId="f29b3c51-bd33-47dd-a3d1-9cc44d628716" providerId="ADAL" clId="{3FBEA603-2B2D-4C5A-847C-F4C7A4E1F9C7}" dt="2026-08-20T13:35:46.431" v="3171"/>
          <ac:spMkLst>
            <pc:docMk/>
            <pc:sldMk cId="2924847177" sldId="266"/>
            <ac:spMk id="18" creationId="{797F86BB-C35B-89C5-CA93-3C7A1FA5DF61}"/>
          </ac:spMkLst>
        </pc:spChg>
        <pc:spChg chg="mod">
          <ac:chgData name="Dan Williams" userId="f29b3c51-bd33-47dd-a3d1-9cc44d628716" providerId="ADAL" clId="{3FBEA603-2B2D-4C5A-847C-F4C7A4E1F9C7}" dt="2026-08-20T13:35:47.135" v="3173" actId="20577"/>
          <ac:spMkLst>
            <pc:docMk/>
            <pc:sldMk cId="2924847177" sldId="266"/>
            <ac:spMk id="20" creationId="{C303D4F9-E953-A6D5-3D49-0DBFACB4EFAB}"/>
          </ac:spMkLst>
        </pc:spChg>
        <pc:spChg chg="mod">
          <ac:chgData name="Dan Williams" userId="f29b3c51-bd33-47dd-a3d1-9cc44d628716" providerId="ADAL" clId="{3FBEA603-2B2D-4C5A-847C-F4C7A4E1F9C7}" dt="2026-08-20T13:36:09.384" v="3187"/>
          <ac:spMkLst>
            <pc:docMk/>
            <pc:sldMk cId="2924847177" sldId="266"/>
            <ac:spMk id="22" creationId="{DC736845-DC99-E666-4A6B-696DC935E4FB}"/>
          </ac:spMkLst>
        </pc:spChg>
        <pc:spChg chg="mod">
          <ac:chgData name="Dan Williams" userId="f29b3c51-bd33-47dd-a3d1-9cc44d628716" providerId="ADAL" clId="{3FBEA603-2B2D-4C5A-847C-F4C7A4E1F9C7}" dt="2026-08-20T13:35:59.116" v="3180" actId="20577"/>
          <ac:spMkLst>
            <pc:docMk/>
            <pc:sldMk cId="2924847177" sldId="266"/>
            <ac:spMk id="24" creationId="{6C7F692F-0E5B-9232-5F94-A67D212C8D4B}"/>
          </ac:spMkLst>
        </pc:spChg>
        <pc:grpChg chg="mod">
          <ac:chgData name="Dan Williams" userId="f29b3c51-bd33-47dd-a3d1-9cc44d628716" providerId="ADAL" clId="{3FBEA603-2B2D-4C5A-847C-F4C7A4E1F9C7}" dt="2026-08-20T13:35:46.431" v="3171"/>
          <ac:grpSpMkLst>
            <pc:docMk/>
            <pc:sldMk cId="2924847177" sldId="266"/>
            <ac:grpSpMk id="46" creationId="{5BE70CB6-676C-292A-A67F-9A3043AA03B8}"/>
          </ac:grpSpMkLst>
        </pc:grpChg>
      </pc:sldChg>
      <pc:sldChg chg="add del">
        <pc:chgData name="Dan Williams" userId="f29b3c51-bd33-47dd-a3d1-9cc44d628716" providerId="ADAL" clId="{3FBEA603-2B2D-4C5A-847C-F4C7A4E1F9C7}" dt="2026-08-20T10:24:25.269" v="3071"/>
        <pc:sldMkLst>
          <pc:docMk/>
          <pc:sldMk cId="3018673850" sldId="266"/>
        </pc:sldMkLst>
      </pc:sldChg>
      <pc:sldChg chg="addSp delSp modSp add del mod ord">
        <pc:chgData name="Dan Williams" userId="f29b3c51-bd33-47dd-a3d1-9cc44d628716" providerId="ADAL" clId="{3FBEA603-2B2D-4C5A-847C-F4C7A4E1F9C7}" dt="2026-08-20T10:24:20.722" v="3061" actId="47"/>
        <pc:sldMkLst>
          <pc:docMk/>
          <pc:sldMk cId="4057515684" sldId="266"/>
        </pc:sldMkLst>
      </pc:sldChg>
      <pc:sldChg chg="add del">
        <pc:chgData name="Dan Williams" userId="f29b3c51-bd33-47dd-a3d1-9cc44d628716" providerId="ADAL" clId="{3FBEA603-2B2D-4C5A-847C-F4C7A4E1F9C7}" dt="2026-08-20T10:24:24.919" v="3070"/>
        <pc:sldMkLst>
          <pc:docMk/>
          <pc:sldMk cId="547442919" sldId="267"/>
        </pc:sldMkLst>
      </pc:sldChg>
      <pc:sldChg chg="modSp add mod">
        <pc:chgData name="Dan Williams" userId="f29b3c51-bd33-47dd-a3d1-9cc44d628716" providerId="ADAL" clId="{3FBEA603-2B2D-4C5A-847C-F4C7A4E1F9C7}" dt="2026-08-20T10:34:27.353" v="3166" actId="14826"/>
        <pc:sldMkLst>
          <pc:docMk/>
          <pc:sldMk cId="794878131" sldId="267"/>
        </pc:sldMkLst>
        <pc:spChg chg="mod">
          <ac:chgData name="Dan Williams" userId="f29b3c51-bd33-47dd-a3d1-9cc44d628716" providerId="ADAL" clId="{3FBEA603-2B2D-4C5A-847C-F4C7A4E1F9C7}" dt="2026-08-20T10:34:27.353" v="3166" actId="14826"/>
          <ac:spMkLst>
            <pc:docMk/>
            <pc:sldMk cId="794878131" sldId="267"/>
            <ac:spMk id="2" creationId="{6D39CA44-FEDE-3A0D-8AD2-9EDCDD89D032}"/>
          </ac:spMkLst>
        </pc:spChg>
        <pc:spChg chg="mod">
          <ac:chgData name="Dan Williams" userId="f29b3c51-bd33-47dd-a3d1-9cc44d628716" providerId="ADAL" clId="{3FBEA603-2B2D-4C5A-847C-F4C7A4E1F9C7}" dt="2026-08-20T10:25:28.492" v="3080"/>
          <ac:spMkLst>
            <pc:docMk/>
            <pc:sldMk cId="794878131" sldId="267"/>
            <ac:spMk id="13" creationId="{2DA02791-3232-CEC6-F4CF-AB198BE95143}"/>
          </ac:spMkLst>
        </pc:spChg>
        <pc:spChg chg="mod">
          <ac:chgData name="Dan Williams" userId="f29b3c51-bd33-47dd-a3d1-9cc44d628716" providerId="ADAL" clId="{3FBEA603-2B2D-4C5A-847C-F4C7A4E1F9C7}" dt="2026-08-20T10:25:43.473" v="3087"/>
          <ac:spMkLst>
            <pc:docMk/>
            <pc:sldMk cId="794878131" sldId="267"/>
            <ac:spMk id="16" creationId="{5747A0DD-64EF-0986-1EB1-A6CB83AD41A5}"/>
          </ac:spMkLst>
        </pc:spChg>
        <pc:spChg chg="mod">
          <ac:chgData name="Dan Williams" userId="f29b3c51-bd33-47dd-a3d1-9cc44d628716" providerId="ADAL" clId="{3FBEA603-2B2D-4C5A-847C-F4C7A4E1F9C7}" dt="2026-08-20T10:25:37.179" v="3082"/>
          <ac:spMkLst>
            <pc:docMk/>
            <pc:sldMk cId="794878131" sldId="267"/>
            <ac:spMk id="18" creationId="{CD13E7B0-C663-BE27-7E6D-54F0350183D0}"/>
          </ac:spMkLst>
        </pc:spChg>
        <pc:spChg chg="mod">
          <ac:chgData name="Dan Williams" userId="f29b3c51-bd33-47dd-a3d1-9cc44d628716" providerId="ADAL" clId="{3FBEA603-2B2D-4C5A-847C-F4C7A4E1F9C7}" dt="2026-08-20T10:25:38.257" v="3084" actId="20577"/>
          <ac:spMkLst>
            <pc:docMk/>
            <pc:sldMk cId="794878131" sldId="267"/>
            <ac:spMk id="20" creationId="{80B91FC8-926A-DC08-B09E-1F55359BB8F5}"/>
          </ac:spMkLst>
        </pc:spChg>
        <pc:spChg chg="mod">
          <ac:chgData name="Dan Williams" userId="f29b3c51-bd33-47dd-a3d1-9cc44d628716" providerId="ADAL" clId="{3FBEA603-2B2D-4C5A-847C-F4C7A4E1F9C7}" dt="2026-08-20T10:26:00.705" v="3098"/>
          <ac:spMkLst>
            <pc:docMk/>
            <pc:sldMk cId="794878131" sldId="267"/>
            <ac:spMk id="22" creationId="{1278ACB7-D89A-6641-2CB0-221DB2FBFF19}"/>
          </ac:spMkLst>
        </pc:spChg>
        <pc:spChg chg="mod">
          <ac:chgData name="Dan Williams" userId="f29b3c51-bd33-47dd-a3d1-9cc44d628716" providerId="ADAL" clId="{3FBEA603-2B2D-4C5A-847C-F4C7A4E1F9C7}" dt="2026-08-20T10:25:48.738" v="3089" actId="20577"/>
          <ac:spMkLst>
            <pc:docMk/>
            <pc:sldMk cId="794878131" sldId="267"/>
            <ac:spMk id="24" creationId="{EC65D6D8-E0D5-EFDF-2E0C-FFFC2753F937}"/>
          </ac:spMkLst>
        </pc:spChg>
        <pc:grpChg chg="mod">
          <ac:chgData name="Dan Williams" userId="f29b3c51-bd33-47dd-a3d1-9cc44d628716" providerId="ADAL" clId="{3FBEA603-2B2D-4C5A-847C-F4C7A4E1F9C7}" dt="2026-08-20T10:25:37.179" v="3082"/>
          <ac:grpSpMkLst>
            <pc:docMk/>
            <pc:sldMk cId="794878131" sldId="267"/>
            <ac:grpSpMk id="46" creationId="{979D574C-A310-F393-BE4E-734DCB1E7489}"/>
          </ac:grpSpMkLst>
        </pc:grpChg>
      </pc:sldChg>
      <pc:sldChg chg="addSp delSp modSp add del mod ord">
        <pc:chgData name="Dan Williams" userId="f29b3c51-bd33-47dd-a3d1-9cc44d628716" providerId="ADAL" clId="{3FBEA603-2B2D-4C5A-847C-F4C7A4E1F9C7}" dt="2026-08-20T10:24:20.722" v="3061" actId="47"/>
        <pc:sldMkLst>
          <pc:docMk/>
          <pc:sldMk cId="1748917084" sldId="267"/>
        </pc:sldMkLst>
      </pc:sldChg>
      <pc:sldChg chg="add del">
        <pc:chgData name="Dan Williams" userId="f29b3c51-bd33-47dd-a3d1-9cc44d628716" providerId="ADAL" clId="{3FBEA603-2B2D-4C5A-847C-F4C7A4E1F9C7}" dt="2026-08-20T10:24:24.705" v="3069"/>
        <pc:sldMkLst>
          <pc:docMk/>
          <pc:sldMk cId="1075795373" sldId="268"/>
        </pc:sldMkLst>
      </pc:sldChg>
      <pc:sldChg chg="modSp add mod">
        <pc:chgData name="Dan Williams" userId="f29b3c51-bd33-47dd-a3d1-9cc44d628716" providerId="ADAL" clId="{3FBEA603-2B2D-4C5A-847C-F4C7A4E1F9C7}" dt="2026-08-20T10:34:45.134" v="3167" actId="14826"/>
        <pc:sldMkLst>
          <pc:docMk/>
          <pc:sldMk cId="3985203277" sldId="268"/>
        </pc:sldMkLst>
        <pc:spChg chg="mod">
          <ac:chgData name="Dan Williams" userId="f29b3c51-bd33-47dd-a3d1-9cc44d628716" providerId="ADAL" clId="{3FBEA603-2B2D-4C5A-847C-F4C7A4E1F9C7}" dt="2026-08-20T10:34:45.134" v="3167" actId="14826"/>
          <ac:spMkLst>
            <pc:docMk/>
            <pc:sldMk cId="3985203277" sldId="268"/>
            <ac:spMk id="2" creationId="{94D5177D-46F3-9C3E-D297-EE6B48511DDB}"/>
          </ac:spMkLst>
        </pc:spChg>
        <pc:spChg chg="mod">
          <ac:chgData name="Dan Williams" userId="f29b3c51-bd33-47dd-a3d1-9cc44d628716" providerId="ADAL" clId="{3FBEA603-2B2D-4C5A-847C-F4C7A4E1F9C7}" dt="2026-08-20T10:26:41.197" v="3114"/>
          <ac:spMkLst>
            <pc:docMk/>
            <pc:sldMk cId="3985203277" sldId="268"/>
            <ac:spMk id="16" creationId="{720ECED5-63C8-30DF-3B93-06779576FF85}"/>
          </ac:spMkLst>
        </pc:spChg>
        <pc:spChg chg="mod">
          <ac:chgData name="Dan Williams" userId="f29b3c51-bd33-47dd-a3d1-9cc44d628716" providerId="ADAL" clId="{3FBEA603-2B2D-4C5A-847C-F4C7A4E1F9C7}" dt="2026-08-20T10:26:15.074" v="3100"/>
          <ac:spMkLst>
            <pc:docMk/>
            <pc:sldMk cId="3985203277" sldId="268"/>
            <ac:spMk id="18" creationId="{86408170-5122-ECEA-8307-A3B20D7FA9D7}"/>
          </ac:spMkLst>
        </pc:spChg>
        <pc:spChg chg="mod">
          <ac:chgData name="Dan Williams" userId="f29b3c51-bd33-47dd-a3d1-9cc44d628716" providerId="ADAL" clId="{3FBEA603-2B2D-4C5A-847C-F4C7A4E1F9C7}" dt="2026-08-20T10:26:16.276" v="3102" actId="20577"/>
          <ac:spMkLst>
            <pc:docMk/>
            <pc:sldMk cId="3985203277" sldId="268"/>
            <ac:spMk id="20" creationId="{1A629FB2-6CCC-AF29-F9F3-E27795571124}"/>
          </ac:spMkLst>
        </pc:spChg>
        <pc:spChg chg="mod">
          <ac:chgData name="Dan Williams" userId="f29b3c51-bd33-47dd-a3d1-9cc44d628716" providerId="ADAL" clId="{3FBEA603-2B2D-4C5A-847C-F4C7A4E1F9C7}" dt="2026-08-20T10:26:34.647" v="3111"/>
          <ac:spMkLst>
            <pc:docMk/>
            <pc:sldMk cId="3985203277" sldId="268"/>
            <ac:spMk id="22" creationId="{4E182155-15C2-15D4-9424-BDBE38FB2655}"/>
          </ac:spMkLst>
        </pc:spChg>
        <pc:spChg chg="mod">
          <ac:chgData name="Dan Williams" userId="f29b3c51-bd33-47dd-a3d1-9cc44d628716" providerId="ADAL" clId="{3FBEA603-2B2D-4C5A-847C-F4C7A4E1F9C7}" dt="2026-08-20T10:26:27.009" v="3104" actId="20577"/>
          <ac:spMkLst>
            <pc:docMk/>
            <pc:sldMk cId="3985203277" sldId="268"/>
            <ac:spMk id="24" creationId="{56854613-3B1F-9BFB-3C39-CE1EFF2F8A17}"/>
          </ac:spMkLst>
        </pc:spChg>
        <pc:grpChg chg="mod">
          <ac:chgData name="Dan Williams" userId="f29b3c51-bd33-47dd-a3d1-9cc44d628716" providerId="ADAL" clId="{3FBEA603-2B2D-4C5A-847C-F4C7A4E1F9C7}" dt="2026-08-20T10:26:15.074" v="3100"/>
          <ac:grpSpMkLst>
            <pc:docMk/>
            <pc:sldMk cId="3985203277" sldId="268"/>
            <ac:grpSpMk id="46" creationId="{07339E32-BB33-71CC-C5D0-88E1FE28A288}"/>
          </ac:grpSpMkLst>
        </pc:grpChg>
      </pc:sldChg>
      <pc:sldChg chg="add del">
        <pc:chgData name="Dan Williams" userId="f29b3c51-bd33-47dd-a3d1-9cc44d628716" providerId="ADAL" clId="{3FBEA603-2B2D-4C5A-847C-F4C7A4E1F9C7}" dt="2026-08-20T10:24:24.562" v="3068"/>
        <pc:sldMkLst>
          <pc:docMk/>
          <pc:sldMk cId="1297980302" sldId="269"/>
        </pc:sldMkLst>
      </pc:sldChg>
      <pc:sldChg chg="addSp delSp modSp add del mod ord">
        <pc:chgData name="Dan Williams" userId="f29b3c51-bd33-47dd-a3d1-9cc44d628716" providerId="ADAL" clId="{3FBEA603-2B2D-4C5A-847C-F4C7A4E1F9C7}" dt="2026-08-20T10:24:20.722" v="3061" actId="47"/>
        <pc:sldMkLst>
          <pc:docMk/>
          <pc:sldMk cId="2553684574" sldId="269"/>
        </pc:sldMkLst>
      </pc:sldChg>
      <pc:sldChg chg="modSp add mod">
        <pc:chgData name="Dan Williams" userId="f29b3c51-bd33-47dd-a3d1-9cc44d628716" providerId="ADAL" clId="{3FBEA603-2B2D-4C5A-847C-F4C7A4E1F9C7}" dt="2026-08-20T10:34:55.955" v="3168" actId="14826"/>
        <pc:sldMkLst>
          <pc:docMk/>
          <pc:sldMk cId="3757736147" sldId="269"/>
        </pc:sldMkLst>
        <pc:spChg chg="mod">
          <ac:chgData name="Dan Williams" userId="f29b3c51-bd33-47dd-a3d1-9cc44d628716" providerId="ADAL" clId="{3FBEA603-2B2D-4C5A-847C-F4C7A4E1F9C7}" dt="2026-08-20T10:34:55.955" v="3168" actId="14826"/>
          <ac:spMkLst>
            <pc:docMk/>
            <pc:sldMk cId="3757736147" sldId="269"/>
            <ac:spMk id="2" creationId="{D7DAB6D7-BD03-7E8F-450A-8A79DA7E7964}"/>
          </ac:spMkLst>
        </pc:spChg>
        <pc:spChg chg="mod">
          <ac:chgData name="Dan Williams" userId="f29b3c51-bd33-47dd-a3d1-9cc44d628716" providerId="ADAL" clId="{3FBEA603-2B2D-4C5A-847C-F4C7A4E1F9C7}" dt="2026-08-20T10:27:08.123" v="3121"/>
          <ac:spMkLst>
            <pc:docMk/>
            <pc:sldMk cId="3757736147" sldId="269"/>
            <ac:spMk id="16" creationId="{EC652464-ADDB-339D-888E-75D25290A380}"/>
          </ac:spMkLst>
        </pc:spChg>
        <pc:spChg chg="mod">
          <ac:chgData name="Dan Williams" userId="f29b3c51-bd33-47dd-a3d1-9cc44d628716" providerId="ADAL" clId="{3FBEA603-2B2D-4C5A-847C-F4C7A4E1F9C7}" dt="2026-08-20T10:27:00.539" v="3116"/>
          <ac:spMkLst>
            <pc:docMk/>
            <pc:sldMk cId="3757736147" sldId="269"/>
            <ac:spMk id="18" creationId="{E1F4E972-B857-6BAA-1E24-911691CD96A4}"/>
          </ac:spMkLst>
        </pc:spChg>
        <pc:spChg chg="mod">
          <ac:chgData name="Dan Williams" userId="f29b3c51-bd33-47dd-a3d1-9cc44d628716" providerId="ADAL" clId="{3FBEA603-2B2D-4C5A-847C-F4C7A4E1F9C7}" dt="2026-08-20T10:27:01.283" v="3118" actId="20577"/>
          <ac:spMkLst>
            <pc:docMk/>
            <pc:sldMk cId="3757736147" sldId="269"/>
            <ac:spMk id="20" creationId="{B6A79809-658D-D6AA-5B48-DC530EC94361}"/>
          </ac:spMkLst>
        </pc:spChg>
        <pc:spChg chg="mod">
          <ac:chgData name="Dan Williams" userId="f29b3c51-bd33-47dd-a3d1-9cc44d628716" providerId="ADAL" clId="{3FBEA603-2B2D-4C5A-847C-F4C7A4E1F9C7}" dt="2026-08-20T10:27:21.909" v="3129" actId="20577"/>
          <ac:spMkLst>
            <pc:docMk/>
            <pc:sldMk cId="3757736147" sldId="269"/>
            <ac:spMk id="22" creationId="{BBF6EE1B-BAB0-7911-24F5-B2090C908DDA}"/>
          </ac:spMkLst>
        </pc:spChg>
        <pc:spChg chg="mod">
          <ac:chgData name="Dan Williams" userId="f29b3c51-bd33-47dd-a3d1-9cc44d628716" providerId="ADAL" clId="{3FBEA603-2B2D-4C5A-847C-F4C7A4E1F9C7}" dt="2026-08-20T10:27:13.218" v="3123" actId="20577"/>
          <ac:spMkLst>
            <pc:docMk/>
            <pc:sldMk cId="3757736147" sldId="269"/>
            <ac:spMk id="24" creationId="{10551840-7CDC-A08E-7821-EFBB0DED65E7}"/>
          </ac:spMkLst>
        </pc:spChg>
        <pc:grpChg chg="mod">
          <ac:chgData name="Dan Williams" userId="f29b3c51-bd33-47dd-a3d1-9cc44d628716" providerId="ADAL" clId="{3FBEA603-2B2D-4C5A-847C-F4C7A4E1F9C7}" dt="2026-08-20T10:27:00.539" v="3116"/>
          <ac:grpSpMkLst>
            <pc:docMk/>
            <pc:sldMk cId="3757736147" sldId="269"/>
            <ac:grpSpMk id="46" creationId="{A0F00885-75CB-30DB-94E4-21081D9BE42F}"/>
          </ac:grpSpMkLst>
        </pc:grpChg>
      </pc:sldChg>
      <pc:sldChg chg="modSp add mod">
        <pc:chgData name="Dan Williams" userId="f29b3c51-bd33-47dd-a3d1-9cc44d628716" providerId="ADAL" clId="{3FBEA603-2B2D-4C5A-847C-F4C7A4E1F9C7}" dt="2026-08-20T10:35:09.268" v="3169" actId="14826"/>
        <pc:sldMkLst>
          <pc:docMk/>
          <pc:sldMk cId="170540287" sldId="270"/>
        </pc:sldMkLst>
        <pc:spChg chg="mod">
          <ac:chgData name="Dan Williams" userId="f29b3c51-bd33-47dd-a3d1-9cc44d628716" providerId="ADAL" clId="{3FBEA603-2B2D-4C5A-847C-F4C7A4E1F9C7}" dt="2026-08-20T10:35:09.268" v="3169" actId="14826"/>
          <ac:spMkLst>
            <pc:docMk/>
            <pc:sldMk cId="170540287" sldId="270"/>
            <ac:spMk id="2" creationId="{BB7A1C43-3719-53A3-9F1D-F0C1323AD36E}"/>
          </ac:spMkLst>
        </pc:spChg>
        <pc:spChg chg="mod">
          <ac:chgData name="Dan Williams" userId="f29b3c51-bd33-47dd-a3d1-9cc44d628716" providerId="ADAL" clId="{3FBEA603-2B2D-4C5A-847C-F4C7A4E1F9C7}" dt="2026-08-20T10:27:59.004" v="3136"/>
          <ac:spMkLst>
            <pc:docMk/>
            <pc:sldMk cId="170540287" sldId="270"/>
            <ac:spMk id="16" creationId="{9AB0EAF7-D675-7351-2E4C-B696540A7175}"/>
          </ac:spMkLst>
        </pc:spChg>
        <pc:spChg chg="mod">
          <ac:chgData name="Dan Williams" userId="f29b3c51-bd33-47dd-a3d1-9cc44d628716" providerId="ADAL" clId="{3FBEA603-2B2D-4C5A-847C-F4C7A4E1F9C7}" dt="2026-08-20T10:27:52.052" v="3131"/>
          <ac:spMkLst>
            <pc:docMk/>
            <pc:sldMk cId="170540287" sldId="270"/>
            <ac:spMk id="18" creationId="{D2743591-7D83-18E2-1414-3509DB355657}"/>
          </ac:spMkLst>
        </pc:spChg>
        <pc:spChg chg="mod">
          <ac:chgData name="Dan Williams" userId="f29b3c51-bd33-47dd-a3d1-9cc44d628716" providerId="ADAL" clId="{3FBEA603-2B2D-4C5A-847C-F4C7A4E1F9C7}" dt="2026-08-20T10:27:53.626" v="3133" actId="20577"/>
          <ac:spMkLst>
            <pc:docMk/>
            <pc:sldMk cId="170540287" sldId="270"/>
            <ac:spMk id="20" creationId="{B8D9EA5D-C18C-F546-6736-CAA4C308888F}"/>
          </ac:spMkLst>
        </pc:spChg>
        <pc:spChg chg="mod">
          <ac:chgData name="Dan Williams" userId="f29b3c51-bd33-47dd-a3d1-9cc44d628716" providerId="ADAL" clId="{3FBEA603-2B2D-4C5A-847C-F4C7A4E1F9C7}" dt="2026-08-20T10:28:12.092" v="3146" actId="20577"/>
          <ac:spMkLst>
            <pc:docMk/>
            <pc:sldMk cId="170540287" sldId="270"/>
            <ac:spMk id="22" creationId="{20647F9F-FD3C-CF3E-3979-F65FBC775BC5}"/>
          </ac:spMkLst>
        </pc:spChg>
        <pc:spChg chg="mod">
          <ac:chgData name="Dan Williams" userId="f29b3c51-bd33-47dd-a3d1-9cc44d628716" providerId="ADAL" clId="{3FBEA603-2B2D-4C5A-847C-F4C7A4E1F9C7}" dt="2026-08-20T10:28:04.118" v="3138" actId="20577"/>
          <ac:spMkLst>
            <pc:docMk/>
            <pc:sldMk cId="170540287" sldId="270"/>
            <ac:spMk id="24" creationId="{8D3D5FC3-665E-DEB6-936A-DA809C2B0889}"/>
          </ac:spMkLst>
        </pc:spChg>
        <pc:grpChg chg="mod">
          <ac:chgData name="Dan Williams" userId="f29b3c51-bd33-47dd-a3d1-9cc44d628716" providerId="ADAL" clId="{3FBEA603-2B2D-4C5A-847C-F4C7A4E1F9C7}" dt="2026-08-20T10:27:52.052" v="3131"/>
          <ac:grpSpMkLst>
            <pc:docMk/>
            <pc:sldMk cId="170540287" sldId="270"/>
            <ac:grpSpMk id="46" creationId="{6F6A59CE-D991-8FC2-0E2D-6A96631DB9C1}"/>
          </ac:grpSpMkLst>
        </pc:grpChg>
      </pc:sldChg>
      <pc:sldChg chg="add del">
        <pc:chgData name="Dan Williams" userId="f29b3c51-bd33-47dd-a3d1-9cc44d628716" providerId="ADAL" clId="{3FBEA603-2B2D-4C5A-847C-F4C7A4E1F9C7}" dt="2026-08-20T10:24:24.386" v="3067"/>
        <pc:sldMkLst>
          <pc:docMk/>
          <pc:sldMk cId="1873593940" sldId="270"/>
        </pc:sldMkLst>
      </pc:sldChg>
      <pc:sldChg chg="addSp delSp modSp add del mod">
        <pc:chgData name="Dan Williams" userId="f29b3c51-bd33-47dd-a3d1-9cc44d628716" providerId="ADAL" clId="{3FBEA603-2B2D-4C5A-847C-F4C7A4E1F9C7}" dt="2026-08-20T10:24:20.722" v="3061" actId="47"/>
        <pc:sldMkLst>
          <pc:docMk/>
          <pc:sldMk cId="2105751057" sldId="270"/>
        </pc:sldMkLst>
      </pc:sldChg>
      <pc:sldChg chg="addSp delSp modSp add del mod ord">
        <pc:chgData name="Dan Williams" userId="f29b3c51-bd33-47dd-a3d1-9cc44d628716" providerId="ADAL" clId="{3FBEA603-2B2D-4C5A-847C-F4C7A4E1F9C7}" dt="2026-08-20T10:24:20.722" v="3061" actId="47"/>
        <pc:sldMkLst>
          <pc:docMk/>
          <pc:sldMk cId="311864899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£1899pp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133024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31F6-9B6A-6A43-CDF5-5F0336203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DE67D-19B0-5A2C-3284-EB03A529F0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0F0BB1-8E75-EF42-2613-86A5FA0371B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1BFD9C-CBED-3489-AE82-64C3B1012F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4D381E-BE29-8181-96A6-DE85286EAB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AA04C7-FF3C-8384-C9DF-380DBAD08B1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5A3E84A-9363-A34C-B0DE-6FDD043D38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Basseterre  •  St. John's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27B4F0-54BA-0368-2965-3DCD3C2E34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736845-DC99-E666-4A6B-696DC935E4FB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£2079pp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133107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A375CD-1D7A-34F9-B8ED-185783757B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5EDB23-1F70-F662-6E55-FF6637E6B1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7F692F-0E5B-9232-5F94-A67D212C8D4B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AE724D-F826-B634-FED2-D0E95F2D26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1436A6-6028-7B80-B60B-77EF32F4903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23FE7D0-12CC-C436-B26C-FB015D98EE71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BE70CB6-676C-292A-A67F-9A3043AA03B8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7F86BB-C35B-89C5-CA93-3C7A1FA5DF61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03D4F9-E953-A6D5-3D49-0DBFACB4EFA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14 November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F9C7C9-BE99-5B59-7EE4-B098DD34C8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4578E774-6617-D1DB-61BA-FEBA151374F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4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6D4E3-840C-9F32-977F-FACE72B8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AAA8B8-9043-ED3E-4F24-DA33D4B40A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AF36D9-2517-FB46-A78C-A9E578C386B9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3DB1C5-38B8-866E-757D-FD1CC82371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A02791-3232-CEC6-F4CF-AB198BE951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8121BB-B3A7-15B0-6980-0418B1958CD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747A0DD-64EF-0986-1EB1-A6CB83AD41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9D858E-F824-7178-BC6E-C366B609F2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78ACB7-D89A-6641-2CB0-221DB2FBFF19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£2059pp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132963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B5A93B-3B67-6F0D-A06E-46F0BE370F2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5ED6D7-43F8-3AFF-AC4D-BDDEACBFF5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65D6D8-E0D5-EFDF-2E0C-FFFC2753F93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36FB514-E5A6-8A4D-0AA0-FECB1286062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B1180D-C168-B644-5CD5-7291CF88C47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700C18-7F3F-F7C5-7CE5-73895E2408E1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79D574C-A310-F393-BE4E-734DCB1E748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13E7B0-C663-BE27-7E6D-54F0350183D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B91FC8-926A-DC08-B09E-1F55359BB8F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10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39CA44-FEDE-3A0D-8AD2-9EDCDD89D0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C2D076C8-3973-1FA8-2D1B-9248F79ABC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7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3275F-B7C8-FC10-6284-759C3B68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409ADD-9009-EDDE-F014-20A553F253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6413A2D-0A57-252B-3631-4850424DFBF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E8CC63-03C3-B126-06A1-BB109B9710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9A1CB1-D6F6-5349-C043-E0539E835A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B1AE68-9C0D-67FB-2362-DFDD50CD70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20ECED5-63C8-30DF-3B93-06779576FF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Basseterre  •  St. John's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0D906C-3C12-2273-1635-4F8B4E1FC5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182155-15C2-15D4-9424-BDBE38FB2655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£2299pp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133026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36FE4D9-C60F-6063-5046-E7A11B5E26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A29090-8086-40A5-197C-DCA2AA0678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854613-3B1F-9BFB-3C39-CE1EFF2F8A1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CADAFD-673A-174B-F253-D6982764E7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6C1E3B1-3301-BAE0-88AE-FB8317B7923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D79D4C-6B93-6A44-BFAC-4D21F833EBAA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339E32-BB33-71CC-C5D0-88E1FE28A288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6408170-5122-ECEA-8307-A3B20D7FA9D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629FB2-6CCC-AF29-F9F3-E27795571124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24 January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4D5177D-46F3-9C3E-D297-EE6B48511D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3408AB2A-F59A-40C0-7638-64FA83FE4EC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03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F79CE-E6F9-BDAF-F5A0-C7CEF5C92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2CC259-D412-08ED-EAF6-5102295705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07B529-9274-CF78-AC5C-337840C755C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A179AD-9138-5C40-2DB3-06B3881AE58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5C9032-226D-15D6-8513-EAD2B33B52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B7CAE63-D114-EF83-7562-DEA218F0869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C652464-ADDB-339D-888E-75D25290A3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Philipsburg  •  Tortola  •  Basseterre  •  St. John's  •  The Beach Club at Bimini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7380F1-34E6-2C52-D8D2-C1EF0962C2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F6EE1B-BAB0-7911-24F5-B2090C908DDA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£2299pp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133027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2FBCDB1-AE16-FC90-0732-C1C8FC8EC5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BD9DD1-EE11-CE63-CFDA-367A712ACD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551840-7CDC-A08E-7821-EFBB0DED65E7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C7DE03-3FA8-BD3D-44BE-8B05C3B24B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70ECC29-5F9A-B488-370F-02BC076BD16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C35A8D-80CD-4101-BD5C-D240F6441E3A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0F00885-75CB-30DB-94E4-21081D9BE42F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F4E972-B857-6BAA-1E24-911691CD96A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A79809-658D-D6AA-5B48-DC530EC94361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21 February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DAB6D7-BD03-7E8F-450A-8A79DA7E79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47B1F60-3020-4CC5-9AC8-9CED22158E5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36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7D775-63DF-890E-D1AA-21D0A626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494E85-8D14-39E8-7E97-83BE4C558A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37D06E-9FB9-9178-650A-2FFAAF782D33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9C817-371A-CD17-59EC-F414BB88CB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984045-C441-B538-8BB0-F7CFD9E1FF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Eastern Caribbean &amp; Bimini Beach Club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278EC36-9A30-3463-538C-A1D84E670C6E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AB0EAF7-D675-7351-2E4C-B696540A71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St.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7D6524-A3B9-A34D-7200-CAFE3F876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647F9F-FD3C-CF3E-3979-F65FBC775BC5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£2249pp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133028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5B6EEB8-E5F8-90D7-ED77-D41F79AAE5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AC67E5-DB67-F5A2-4548-A7BADCD3FE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3D5FC3-665E-DEB6-936A-DA809C2B0889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2B7DEA1-F716-2ED7-DDCA-99443BA61DC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405B22-49BC-CDD0-EC28-B85D538A9BD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87A633-D219-1FEA-5642-399E3E1E983A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6A59CE-D991-8FC2-0E2D-6A96631DB9C1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743591-7D83-18E2-1414-3509DB35565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D9EA5D-C18C-F546-6736-CAA4C308888F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7 March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7A1C43-3719-53A3-9F1D-F0C1323AD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E01D7756-5C1C-9DBC-D6E7-033376804A0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733" y="3593100"/>
            <a:ext cx="6474208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0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1063</TotalTime>
  <Words>510</Words>
  <Application>Microsoft Office PowerPoint</Application>
  <PresentationFormat>Custom</PresentationFormat>
  <Paragraphs>72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2026-08-20T13:36:14Z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