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61" r:id="rId5"/>
    <p:sldId id="266" r:id="rId6"/>
    <p:sldId id="257" r:id="rId7"/>
    <p:sldId id="263" r:id="rId8"/>
    <p:sldId id="264" r:id="rId9"/>
    <p:sldId id="265" r:id="rId10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2381" userDrawn="1">
          <p15:clr>
            <a:srgbClr val="A4A3A4"/>
          </p15:clr>
        </p15:guide>
        <p15:guide id="3" pos="4536" userDrawn="1">
          <p15:clr>
            <a:srgbClr val="A4A3A4"/>
          </p15:clr>
        </p15:guide>
        <p15:guide id="4" pos="2132" userDrawn="1">
          <p15:clr>
            <a:srgbClr val="A4A3A4"/>
          </p15:clr>
        </p15:guide>
        <p15:guide id="5" pos="204" userDrawn="1">
          <p15:clr>
            <a:srgbClr val="A4A3A4"/>
          </p15:clr>
        </p15:guide>
        <p15:guide id="6" orient="horz" pos="3594" userDrawn="1">
          <p15:clr>
            <a:srgbClr val="A4A3A4"/>
          </p15:clr>
        </p15:guide>
        <p15:guide id="7" pos="2608" userDrawn="1">
          <p15:clr>
            <a:srgbClr val="A4A3A4"/>
          </p15:clr>
        </p15:guide>
        <p15:guide id="8" orient="horz" pos="3141" userDrawn="1">
          <p15:clr>
            <a:srgbClr val="A4A3A4"/>
          </p15:clr>
        </p15:guide>
        <p15:guide id="9" orient="horz" pos="192" userDrawn="1">
          <p15:clr>
            <a:srgbClr val="A4A3A4"/>
          </p15:clr>
        </p15:guide>
        <p15:guide id="10" orient="horz" pos="654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0A0A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23E477-F16F-4E34-B963-FC9D4C3F77C9}" v="65" dt="2026-05-08T08:26:02.5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2988" y="60"/>
      </p:cViewPr>
      <p:guideLst>
        <p:guide orient="horz" pos="3368"/>
        <p:guide pos="2381"/>
        <p:guide pos="4536"/>
        <p:guide pos="2132"/>
        <p:guide pos="204"/>
        <p:guide orient="horz" pos="3594"/>
        <p:guide pos="2608"/>
        <p:guide orient="horz" pos="3141"/>
        <p:guide orient="horz" pos="192"/>
        <p:guide orient="horz" pos="654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 Williams" userId="f29b3c51-bd33-47dd-a3d1-9cc44d628716" providerId="ADAL" clId="{3FBEA603-2B2D-4C5A-847C-F4C7A4E1F9C7}"/>
    <pc:docChg chg="undo custSel addSld delSld modSld sldOrd">
      <pc:chgData name="Dan Williams" userId="f29b3c51-bd33-47dd-a3d1-9cc44d628716" providerId="ADAL" clId="{3FBEA603-2B2D-4C5A-847C-F4C7A4E1F9C7}" dt="2026-05-08T08:26:02.554" v="763" actId="14826"/>
      <pc:docMkLst>
        <pc:docMk/>
      </pc:docMkLst>
      <pc:sldChg chg="addSp delSp modSp mod">
        <pc:chgData name="Dan Williams" userId="f29b3c51-bd33-47dd-a3d1-9cc44d628716" providerId="ADAL" clId="{3FBEA603-2B2D-4C5A-847C-F4C7A4E1F9C7}" dt="2026-05-08T08:22:40.049" v="702" actId="20577"/>
        <pc:sldMkLst>
          <pc:docMk/>
          <pc:sldMk cId="3439614765" sldId="257"/>
        </pc:sldMkLst>
        <pc:spChg chg="mod">
          <ac:chgData name="Dan Williams" userId="f29b3c51-bd33-47dd-a3d1-9cc44d628716" providerId="ADAL" clId="{3FBEA603-2B2D-4C5A-847C-F4C7A4E1F9C7}" dt="2026-05-08T08:21:56.073" v="684"/>
          <ac:spMkLst>
            <pc:docMk/>
            <pc:sldMk cId="3439614765" sldId="257"/>
            <ac:spMk id="13" creationId="{EA193971-1B80-6DEE-35CD-EAD82209375F}"/>
          </ac:spMkLst>
        </pc:spChg>
        <pc:spChg chg="mod">
          <ac:chgData name="Dan Williams" userId="f29b3c51-bd33-47dd-a3d1-9cc44d628716" providerId="ADAL" clId="{3FBEA603-2B2D-4C5A-847C-F4C7A4E1F9C7}" dt="2026-05-08T08:22:12.501" v="690" actId="6549"/>
          <ac:spMkLst>
            <pc:docMk/>
            <pc:sldMk cId="3439614765" sldId="257"/>
            <ac:spMk id="16" creationId="{1340E09F-E679-612D-0E10-CF581E05F838}"/>
          </ac:spMkLst>
        </pc:spChg>
        <pc:spChg chg="mod">
          <ac:chgData name="Dan Williams" userId="f29b3c51-bd33-47dd-a3d1-9cc44d628716" providerId="ADAL" clId="{3FBEA603-2B2D-4C5A-847C-F4C7A4E1F9C7}" dt="2026-05-08T08:22:29.338" v="696"/>
          <ac:spMkLst>
            <pc:docMk/>
            <pc:sldMk cId="3439614765" sldId="257"/>
            <ac:spMk id="17" creationId="{45753632-2130-07D4-047F-19638B494ED8}"/>
          </ac:spMkLst>
        </pc:spChg>
        <pc:spChg chg="mod">
          <ac:chgData name="Dan Williams" userId="f29b3c51-bd33-47dd-a3d1-9cc44d628716" providerId="ADAL" clId="{3FBEA603-2B2D-4C5A-847C-F4C7A4E1F9C7}" dt="2026-05-08T08:22:22.948" v="692"/>
          <ac:spMkLst>
            <pc:docMk/>
            <pc:sldMk cId="3439614765" sldId="257"/>
            <ac:spMk id="18" creationId="{6CF2E212-03A2-6A93-6323-67962F030FFC}"/>
          </ac:spMkLst>
        </pc:spChg>
        <pc:spChg chg="mod">
          <ac:chgData name="Dan Williams" userId="f29b3c51-bd33-47dd-a3d1-9cc44d628716" providerId="ADAL" clId="{3FBEA603-2B2D-4C5A-847C-F4C7A4E1F9C7}" dt="2026-05-08T08:22:29.377" v="697"/>
          <ac:spMkLst>
            <pc:docMk/>
            <pc:sldMk cId="3439614765" sldId="257"/>
            <ac:spMk id="19" creationId="{3659A3E2-EC30-A790-AC9E-DAA1FCCB5798}"/>
          </ac:spMkLst>
        </pc:spChg>
        <pc:spChg chg="mod">
          <ac:chgData name="Dan Williams" userId="f29b3c51-bd33-47dd-a3d1-9cc44d628716" providerId="ADAL" clId="{3FBEA603-2B2D-4C5A-847C-F4C7A4E1F9C7}" dt="2026-05-08T08:22:23.653" v="694" actId="20577"/>
          <ac:spMkLst>
            <pc:docMk/>
            <pc:sldMk cId="3439614765" sldId="257"/>
            <ac:spMk id="20" creationId="{D466178D-3451-341A-C9A0-3324D0EAEC35}"/>
          </ac:spMkLst>
        </pc:spChg>
        <pc:spChg chg="mod">
          <ac:chgData name="Dan Williams" userId="f29b3c51-bd33-47dd-a3d1-9cc44d628716" providerId="ADAL" clId="{3FBEA603-2B2D-4C5A-847C-F4C7A4E1F9C7}" dt="2026-05-08T08:22:40.049" v="702" actId="20577"/>
          <ac:spMkLst>
            <pc:docMk/>
            <pc:sldMk cId="3439614765" sldId="257"/>
            <ac:spMk id="22" creationId="{944B0937-E49B-8CCB-4A80-939772833823}"/>
          </ac:spMkLst>
        </pc:spChg>
        <pc:spChg chg="mod">
          <ac:chgData name="Dan Williams" userId="f29b3c51-bd33-47dd-a3d1-9cc44d628716" providerId="ADAL" clId="{3FBEA603-2B2D-4C5A-847C-F4C7A4E1F9C7}" dt="2026-04-29T16:35:28.854" v="596" actId="403"/>
          <ac:spMkLst>
            <pc:docMk/>
            <pc:sldMk cId="3439614765" sldId="257"/>
            <ac:spMk id="23" creationId="{79D757CD-590D-42D6-2BFC-1AA2B252157D}"/>
          </ac:spMkLst>
        </pc:spChg>
        <pc:spChg chg="mod">
          <ac:chgData name="Dan Williams" userId="f29b3c51-bd33-47dd-a3d1-9cc44d628716" providerId="ADAL" clId="{3FBEA603-2B2D-4C5A-847C-F4C7A4E1F9C7}" dt="2026-05-08T08:22:36.443" v="700" actId="20577"/>
          <ac:spMkLst>
            <pc:docMk/>
            <pc:sldMk cId="3439614765" sldId="257"/>
            <ac:spMk id="24" creationId="{C813B70B-9934-AD15-7344-9431B881A3C7}"/>
          </ac:spMkLst>
        </pc:spChg>
        <pc:spChg chg="mod modCrop">
          <ac:chgData name="Dan Williams" userId="f29b3c51-bd33-47dd-a3d1-9cc44d628716" providerId="ADAL" clId="{3FBEA603-2B2D-4C5A-847C-F4C7A4E1F9C7}" dt="2026-05-08T08:19:13.390" v="625" actId="14826"/>
          <ac:spMkLst>
            <pc:docMk/>
            <pc:sldMk cId="3439614765" sldId="257"/>
            <ac:spMk id="34" creationId="{F7A93C49-290C-1A26-C709-268DAB95889E}"/>
          </ac:spMkLst>
        </pc:spChg>
        <pc:grpChg chg="mod">
          <ac:chgData name="Dan Williams" userId="f29b3c51-bd33-47dd-a3d1-9cc44d628716" providerId="ADAL" clId="{3FBEA603-2B2D-4C5A-847C-F4C7A4E1F9C7}" dt="2026-05-08T08:22:29.338" v="696"/>
          <ac:grpSpMkLst>
            <pc:docMk/>
            <pc:sldMk cId="3439614765" sldId="257"/>
            <ac:grpSpMk id="45" creationId="{ACFFA03C-95D3-3727-D184-6CFEF3BC18B5}"/>
          </ac:grpSpMkLst>
        </pc:grpChg>
        <pc:grpChg chg="mod">
          <ac:chgData name="Dan Williams" userId="f29b3c51-bd33-47dd-a3d1-9cc44d628716" providerId="ADAL" clId="{3FBEA603-2B2D-4C5A-847C-F4C7A4E1F9C7}" dt="2026-05-08T08:22:22.948" v="692"/>
          <ac:grpSpMkLst>
            <pc:docMk/>
            <pc:sldMk cId="3439614765" sldId="257"/>
            <ac:grpSpMk id="46" creationId="{AA4D9D3F-E451-30CD-5F6F-345247ECA037}"/>
          </ac:grpSpMkLst>
        </pc:grpChg>
        <pc:picChg chg="mod">
          <ac:chgData name="Dan Williams" userId="f29b3c51-bd33-47dd-a3d1-9cc44d628716" providerId="ADAL" clId="{3FBEA603-2B2D-4C5A-847C-F4C7A4E1F9C7}" dt="2026-04-29T13:57:07.711" v="345" actId="14826"/>
          <ac:picMkLst>
            <pc:docMk/>
            <pc:sldMk cId="3439614765" sldId="257"/>
            <ac:picMk id="38" creationId="{6BE535E0-5906-E523-2436-316642495B7D}"/>
          </ac:picMkLst>
        </pc:picChg>
      </pc:sldChg>
      <pc:sldChg chg="addSp delSp modSp mod ord">
        <pc:chgData name="Dan Williams" userId="f29b3c51-bd33-47dd-a3d1-9cc44d628716" providerId="ADAL" clId="{3FBEA603-2B2D-4C5A-847C-F4C7A4E1F9C7}" dt="2026-05-08T08:20:43.797" v="656"/>
        <pc:sldMkLst>
          <pc:docMk/>
          <pc:sldMk cId="3676980765" sldId="261"/>
        </pc:sldMkLst>
        <pc:spChg chg="add mod ord">
          <ac:chgData name="Dan Williams" userId="f29b3c51-bd33-47dd-a3d1-9cc44d628716" providerId="ADAL" clId="{3FBEA603-2B2D-4C5A-847C-F4C7A4E1F9C7}" dt="2026-05-08T08:18:59.570" v="623" actId="14826"/>
          <ac:spMkLst>
            <pc:docMk/>
            <pc:sldMk cId="3676980765" sldId="261"/>
            <ac:spMk id="2" creationId="{CA6CF815-6650-BC81-24A0-8CC2B0188A65}"/>
          </ac:spMkLst>
        </pc:spChg>
        <pc:spChg chg="mod">
          <ac:chgData name="Dan Williams" userId="f29b3c51-bd33-47dd-a3d1-9cc44d628716" providerId="ADAL" clId="{3FBEA603-2B2D-4C5A-847C-F4C7A4E1F9C7}" dt="2026-05-08T08:20:43.797" v="656"/>
          <ac:spMkLst>
            <pc:docMk/>
            <pc:sldMk cId="3676980765" sldId="261"/>
            <ac:spMk id="13" creationId="{66ADC6C5-F0E2-C4B0-FF2B-7369BBCCD015}"/>
          </ac:spMkLst>
        </pc:spChg>
        <pc:spChg chg="mod">
          <ac:chgData name="Dan Williams" userId="f29b3c51-bd33-47dd-a3d1-9cc44d628716" providerId="ADAL" clId="{3FBEA603-2B2D-4C5A-847C-F4C7A4E1F9C7}" dt="2026-05-08T08:19:52.314" v="631"/>
          <ac:spMkLst>
            <pc:docMk/>
            <pc:sldMk cId="3676980765" sldId="261"/>
            <ac:spMk id="16" creationId="{8DC015B3-3982-ADC4-D63E-5E7E1A133CC2}"/>
          </ac:spMkLst>
        </pc:spChg>
        <pc:spChg chg="mod">
          <ac:chgData name="Dan Williams" userId="f29b3c51-bd33-47dd-a3d1-9cc44d628716" providerId="ADAL" clId="{3FBEA603-2B2D-4C5A-847C-F4C7A4E1F9C7}" dt="2026-05-08T08:20:19.614" v="640"/>
          <ac:spMkLst>
            <pc:docMk/>
            <pc:sldMk cId="3676980765" sldId="261"/>
            <ac:spMk id="17" creationId="{98F764DF-6A58-0116-F0B6-3A4C0E752127}"/>
          </ac:spMkLst>
        </pc:spChg>
        <pc:spChg chg="mod">
          <ac:chgData name="Dan Williams" userId="f29b3c51-bd33-47dd-a3d1-9cc44d628716" providerId="ADAL" clId="{3FBEA603-2B2D-4C5A-847C-F4C7A4E1F9C7}" dt="2026-05-08T08:20:03.906" v="633"/>
          <ac:spMkLst>
            <pc:docMk/>
            <pc:sldMk cId="3676980765" sldId="261"/>
            <ac:spMk id="18" creationId="{AE867E1F-9FB4-C9ED-7E09-4DC81F3112E2}"/>
          </ac:spMkLst>
        </pc:spChg>
        <pc:spChg chg="mod">
          <ac:chgData name="Dan Williams" userId="f29b3c51-bd33-47dd-a3d1-9cc44d628716" providerId="ADAL" clId="{3FBEA603-2B2D-4C5A-847C-F4C7A4E1F9C7}" dt="2026-05-08T08:20:19.647" v="641"/>
          <ac:spMkLst>
            <pc:docMk/>
            <pc:sldMk cId="3676980765" sldId="261"/>
            <ac:spMk id="19" creationId="{386910D4-0F0B-886A-82E6-EDE052EA8B04}"/>
          </ac:spMkLst>
        </pc:spChg>
        <pc:spChg chg="mod">
          <ac:chgData name="Dan Williams" userId="f29b3c51-bd33-47dd-a3d1-9cc44d628716" providerId="ADAL" clId="{3FBEA603-2B2D-4C5A-847C-F4C7A4E1F9C7}" dt="2026-05-08T08:20:05.514" v="635" actId="20577"/>
          <ac:spMkLst>
            <pc:docMk/>
            <pc:sldMk cId="3676980765" sldId="261"/>
            <ac:spMk id="20" creationId="{41E5C688-1002-0AC5-86A1-93B35309EA17}"/>
          </ac:spMkLst>
        </pc:spChg>
        <pc:spChg chg="mod">
          <ac:chgData name="Dan Williams" userId="f29b3c51-bd33-47dd-a3d1-9cc44d628716" providerId="ADAL" clId="{3FBEA603-2B2D-4C5A-847C-F4C7A4E1F9C7}" dt="2026-05-08T08:20:35.164" v="653" actId="20577"/>
          <ac:spMkLst>
            <pc:docMk/>
            <pc:sldMk cId="3676980765" sldId="261"/>
            <ac:spMk id="22" creationId="{CE51A5A5-39D8-6B94-B611-D847ABA64D19}"/>
          </ac:spMkLst>
        </pc:spChg>
        <pc:spChg chg="mod">
          <ac:chgData name="Dan Williams" userId="f29b3c51-bd33-47dd-a3d1-9cc44d628716" providerId="ADAL" clId="{3FBEA603-2B2D-4C5A-847C-F4C7A4E1F9C7}" dt="2026-04-29T16:35:53.620" v="613" actId="20577"/>
          <ac:spMkLst>
            <pc:docMk/>
            <pc:sldMk cId="3676980765" sldId="261"/>
            <ac:spMk id="23" creationId="{B6CB0C39-BD96-A649-27EC-07984C71C666}"/>
          </ac:spMkLst>
        </pc:spChg>
        <pc:spChg chg="mod">
          <ac:chgData name="Dan Williams" userId="f29b3c51-bd33-47dd-a3d1-9cc44d628716" providerId="ADAL" clId="{3FBEA603-2B2D-4C5A-847C-F4C7A4E1F9C7}" dt="2026-05-08T08:20:26.664" v="643" actId="20577"/>
          <ac:spMkLst>
            <pc:docMk/>
            <pc:sldMk cId="3676980765" sldId="261"/>
            <ac:spMk id="24" creationId="{91B7A37C-923F-B6B7-9BC7-2900AA26A32A}"/>
          </ac:spMkLst>
        </pc:spChg>
        <pc:grpChg chg="mod">
          <ac:chgData name="Dan Williams" userId="f29b3c51-bd33-47dd-a3d1-9cc44d628716" providerId="ADAL" clId="{3FBEA603-2B2D-4C5A-847C-F4C7A4E1F9C7}" dt="2026-05-08T08:20:19.614" v="640"/>
          <ac:grpSpMkLst>
            <pc:docMk/>
            <pc:sldMk cId="3676980765" sldId="261"/>
            <ac:grpSpMk id="45" creationId="{2DD7F72A-A5E2-828E-6E0F-CE16A73DFFC6}"/>
          </ac:grpSpMkLst>
        </pc:grpChg>
        <pc:grpChg chg="mod">
          <ac:chgData name="Dan Williams" userId="f29b3c51-bd33-47dd-a3d1-9cc44d628716" providerId="ADAL" clId="{3FBEA603-2B2D-4C5A-847C-F4C7A4E1F9C7}" dt="2026-05-08T08:20:03.906" v="633"/>
          <ac:grpSpMkLst>
            <pc:docMk/>
            <pc:sldMk cId="3676980765" sldId="261"/>
            <ac:grpSpMk id="46" creationId="{0ADFCB64-D816-32BF-C835-8C1A894A1092}"/>
          </ac:grpSpMkLst>
        </pc:grpChg>
        <pc:picChg chg="mod">
          <ac:chgData name="Dan Williams" userId="f29b3c51-bd33-47dd-a3d1-9cc44d628716" providerId="ADAL" clId="{3FBEA603-2B2D-4C5A-847C-F4C7A4E1F9C7}" dt="2026-04-29T14:07:30.920" v="463" actId="14826"/>
          <ac:picMkLst>
            <pc:docMk/>
            <pc:sldMk cId="3676980765" sldId="261"/>
            <ac:picMk id="38" creationId="{FBC84B93-0E55-8B42-BD9F-B4F6A28020B6}"/>
          </ac:picMkLst>
        </pc:picChg>
      </pc:sldChg>
      <pc:sldChg chg="delSp modSp add mod">
        <pc:chgData name="Dan Williams" userId="f29b3c51-bd33-47dd-a3d1-9cc44d628716" providerId="ADAL" clId="{3FBEA603-2B2D-4C5A-847C-F4C7A4E1F9C7}" dt="2026-05-08T08:26:02.554" v="763" actId="14826"/>
        <pc:sldMkLst>
          <pc:docMk/>
          <pc:sldMk cId="2939472998" sldId="263"/>
        </pc:sldMkLst>
        <pc:spChg chg="mod">
          <ac:chgData name="Dan Williams" userId="f29b3c51-bd33-47dd-a3d1-9cc44d628716" providerId="ADAL" clId="{3FBEA603-2B2D-4C5A-847C-F4C7A4E1F9C7}" dt="2026-05-08T08:23:00.045" v="708" actId="255"/>
          <ac:spMkLst>
            <pc:docMk/>
            <pc:sldMk cId="2939472998" sldId="263"/>
            <ac:spMk id="13" creationId="{EEAB058A-FACE-148F-A40A-D2F5934BACDB}"/>
          </ac:spMkLst>
        </pc:spChg>
        <pc:spChg chg="mod">
          <ac:chgData name="Dan Williams" userId="f29b3c51-bd33-47dd-a3d1-9cc44d628716" providerId="ADAL" clId="{3FBEA603-2B2D-4C5A-847C-F4C7A4E1F9C7}" dt="2026-05-08T08:23:18.042" v="714" actId="6549"/>
          <ac:spMkLst>
            <pc:docMk/>
            <pc:sldMk cId="2939472998" sldId="263"/>
            <ac:spMk id="16" creationId="{EE94BD0D-F96A-ABD4-22AE-1CB918B87BEA}"/>
          </ac:spMkLst>
        </pc:spChg>
        <pc:spChg chg="mod">
          <ac:chgData name="Dan Williams" userId="f29b3c51-bd33-47dd-a3d1-9cc44d628716" providerId="ADAL" clId="{3FBEA603-2B2D-4C5A-847C-F4C7A4E1F9C7}" dt="2026-05-08T08:23:36.739" v="719"/>
          <ac:spMkLst>
            <pc:docMk/>
            <pc:sldMk cId="2939472998" sldId="263"/>
            <ac:spMk id="17" creationId="{6D0EBF9D-A453-6F86-2E08-D6130D04EEA6}"/>
          </ac:spMkLst>
        </pc:spChg>
        <pc:spChg chg="mod">
          <ac:chgData name="Dan Williams" userId="f29b3c51-bd33-47dd-a3d1-9cc44d628716" providerId="ADAL" clId="{3FBEA603-2B2D-4C5A-847C-F4C7A4E1F9C7}" dt="2026-04-29T13:58:12.693" v="367"/>
          <ac:spMkLst>
            <pc:docMk/>
            <pc:sldMk cId="2939472998" sldId="263"/>
            <ac:spMk id="18" creationId="{CE0CD6D2-4999-7EA5-B677-BF67E1D6FF5F}"/>
          </ac:spMkLst>
        </pc:spChg>
        <pc:spChg chg="mod">
          <ac:chgData name="Dan Williams" userId="f29b3c51-bd33-47dd-a3d1-9cc44d628716" providerId="ADAL" clId="{3FBEA603-2B2D-4C5A-847C-F4C7A4E1F9C7}" dt="2026-05-08T08:23:36.778" v="720"/>
          <ac:spMkLst>
            <pc:docMk/>
            <pc:sldMk cId="2939472998" sldId="263"/>
            <ac:spMk id="19" creationId="{EB14ED29-790E-CAC3-4E70-A60B929A32AC}"/>
          </ac:spMkLst>
        </pc:spChg>
        <pc:spChg chg="mod">
          <ac:chgData name="Dan Williams" userId="f29b3c51-bd33-47dd-a3d1-9cc44d628716" providerId="ADAL" clId="{3FBEA603-2B2D-4C5A-847C-F4C7A4E1F9C7}" dt="2026-05-08T08:23:28.351" v="717" actId="20577"/>
          <ac:spMkLst>
            <pc:docMk/>
            <pc:sldMk cId="2939472998" sldId="263"/>
            <ac:spMk id="20" creationId="{A08E74E4-D541-FBE1-A03C-97DA3B975D92}"/>
          </ac:spMkLst>
        </pc:spChg>
        <pc:spChg chg="mod">
          <ac:chgData name="Dan Williams" userId="f29b3c51-bd33-47dd-a3d1-9cc44d628716" providerId="ADAL" clId="{3FBEA603-2B2D-4C5A-847C-F4C7A4E1F9C7}" dt="2026-05-08T08:23:50.752" v="724" actId="20577"/>
          <ac:spMkLst>
            <pc:docMk/>
            <pc:sldMk cId="2939472998" sldId="263"/>
            <ac:spMk id="22" creationId="{D38BDC01-2B90-7462-29CD-7E28AB905C7E}"/>
          </ac:spMkLst>
        </pc:spChg>
        <pc:spChg chg="mod">
          <ac:chgData name="Dan Williams" userId="f29b3c51-bd33-47dd-a3d1-9cc44d628716" providerId="ADAL" clId="{3FBEA603-2B2D-4C5A-847C-F4C7A4E1F9C7}" dt="2026-04-29T16:35:37.009" v="597"/>
          <ac:spMkLst>
            <pc:docMk/>
            <pc:sldMk cId="2939472998" sldId="263"/>
            <ac:spMk id="23" creationId="{1370AC0E-697E-800A-6EFC-97B7C7A59CBA}"/>
          </ac:spMkLst>
        </pc:spChg>
        <pc:spChg chg="mod">
          <ac:chgData name="Dan Williams" userId="f29b3c51-bd33-47dd-a3d1-9cc44d628716" providerId="ADAL" clId="{3FBEA603-2B2D-4C5A-847C-F4C7A4E1F9C7}" dt="2026-05-08T08:23:44.956" v="722" actId="20577"/>
          <ac:spMkLst>
            <pc:docMk/>
            <pc:sldMk cId="2939472998" sldId="263"/>
            <ac:spMk id="24" creationId="{43804E22-661E-313E-7314-A4398596CBC9}"/>
          </ac:spMkLst>
        </pc:spChg>
        <pc:spChg chg="mod">
          <ac:chgData name="Dan Williams" userId="f29b3c51-bd33-47dd-a3d1-9cc44d628716" providerId="ADAL" clId="{3FBEA603-2B2D-4C5A-847C-F4C7A4E1F9C7}" dt="2026-05-08T08:26:02.554" v="763" actId="14826"/>
          <ac:spMkLst>
            <pc:docMk/>
            <pc:sldMk cId="2939472998" sldId="263"/>
            <ac:spMk id="34" creationId="{E4C29CE9-8831-C98D-0AB8-D78A676F0E39}"/>
          </ac:spMkLst>
        </pc:spChg>
        <pc:grpChg chg="mod">
          <ac:chgData name="Dan Williams" userId="f29b3c51-bd33-47dd-a3d1-9cc44d628716" providerId="ADAL" clId="{3FBEA603-2B2D-4C5A-847C-F4C7A4E1F9C7}" dt="2026-05-08T08:23:36.739" v="719"/>
          <ac:grpSpMkLst>
            <pc:docMk/>
            <pc:sldMk cId="2939472998" sldId="263"/>
            <ac:grpSpMk id="45" creationId="{A7539C51-405F-41F6-B520-B8E54F5C38BD}"/>
          </ac:grpSpMkLst>
        </pc:grpChg>
        <pc:grpChg chg="mod">
          <ac:chgData name="Dan Williams" userId="f29b3c51-bd33-47dd-a3d1-9cc44d628716" providerId="ADAL" clId="{3FBEA603-2B2D-4C5A-847C-F4C7A4E1F9C7}" dt="2026-04-29T13:58:12.693" v="367"/>
          <ac:grpSpMkLst>
            <pc:docMk/>
            <pc:sldMk cId="2939472998" sldId="263"/>
            <ac:grpSpMk id="46" creationId="{500D8E20-230B-5DF9-1172-61B99711F06E}"/>
          </ac:grpSpMkLst>
        </pc:grpChg>
      </pc:sldChg>
      <pc:sldChg chg="delSp modSp add mod">
        <pc:chgData name="Dan Williams" userId="f29b3c51-bd33-47dd-a3d1-9cc44d628716" providerId="ADAL" clId="{3FBEA603-2B2D-4C5A-847C-F4C7A4E1F9C7}" dt="2026-05-08T08:24:35.776" v="745" actId="20577"/>
        <pc:sldMkLst>
          <pc:docMk/>
          <pc:sldMk cId="2888448026" sldId="264"/>
        </pc:sldMkLst>
        <pc:spChg chg="mod">
          <ac:chgData name="Dan Williams" userId="f29b3c51-bd33-47dd-a3d1-9cc44d628716" providerId="ADAL" clId="{3FBEA603-2B2D-4C5A-847C-F4C7A4E1F9C7}" dt="2026-05-08T08:24:04.141" v="729"/>
          <ac:spMkLst>
            <pc:docMk/>
            <pc:sldMk cId="2888448026" sldId="264"/>
            <ac:spMk id="13" creationId="{61B5C3A5-D07D-DA53-26F5-A0F3BF291EC5}"/>
          </ac:spMkLst>
        </pc:spChg>
        <pc:spChg chg="mod">
          <ac:chgData name="Dan Williams" userId="f29b3c51-bd33-47dd-a3d1-9cc44d628716" providerId="ADAL" clId="{3FBEA603-2B2D-4C5A-847C-F4C7A4E1F9C7}" dt="2026-05-08T08:24:12.824" v="735" actId="6549"/>
          <ac:spMkLst>
            <pc:docMk/>
            <pc:sldMk cId="2888448026" sldId="264"/>
            <ac:spMk id="16" creationId="{5767C0D9-3165-6000-28D7-D205C733C728}"/>
          </ac:spMkLst>
        </pc:spChg>
        <pc:spChg chg="mod">
          <ac:chgData name="Dan Williams" userId="f29b3c51-bd33-47dd-a3d1-9cc44d628716" providerId="ADAL" clId="{3FBEA603-2B2D-4C5A-847C-F4C7A4E1F9C7}" dt="2026-05-08T08:24:29.573" v="741"/>
          <ac:spMkLst>
            <pc:docMk/>
            <pc:sldMk cId="2888448026" sldId="264"/>
            <ac:spMk id="17" creationId="{7E95495D-B01F-9B6B-A37D-25F467F91EDC}"/>
          </ac:spMkLst>
        </pc:spChg>
        <pc:spChg chg="mod">
          <ac:chgData name="Dan Williams" userId="f29b3c51-bd33-47dd-a3d1-9cc44d628716" providerId="ADAL" clId="{3FBEA603-2B2D-4C5A-847C-F4C7A4E1F9C7}" dt="2026-05-08T08:24:21.534" v="737"/>
          <ac:spMkLst>
            <pc:docMk/>
            <pc:sldMk cId="2888448026" sldId="264"/>
            <ac:spMk id="18" creationId="{CD4B5AB5-0B3D-9E89-CDE0-6C2C7D771F5C}"/>
          </ac:spMkLst>
        </pc:spChg>
        <pc:spChg chg="mod">
          <ac:chgData name="Dan Williams" userId="f29b3c51-bd33-47dd-a3d1-9cc44d628716" providerId="ADAL" clId="{3FBEA603-2B2D-4C5A-847C-F4C7A4E1F9C7}" dt="2026-05-08T08:24:29.612" v="742"/>
          <ac:spMkLst>
            <pc:docMk/>
            <pc:sldMk cId="2888448026" sldId="264"/>
            <ac:spMk id="19" creationId="{4B86018A-64B5-BD43-B1F7-6BEA96F100BB}"/>
          </ac:spMkLst>
        </pc:spChg>
        <pc:spChg chg="mod">
          <ac:chgData name="Dan Williams" userId="f29b3c51-bd33-47dd-a3d1-9cc44d628716" providerId="ADAL" clId="{3FBEA603-2B2D-4C5A-847C-F4C7A4E1F9C7}" dt="2026-05-08T08:24:22.417" v="739" actId="20577"/>
          <ac:spMkLst>
            <pc:docMk/>
            <pc:sldMk cId="2888448026" sldId="264"/>
            <ac:spMk id="20" creationId="{DA166137-7169-CA10-448A-80AB951CE0F3}"/>
          </ac:spMkLst>
        </pc:spChg>
        <pc:spChg chg="mod">
          <ac:chgData name="Dan Williams" userId="f29b3c51-bd33-47dd-a3d1-9cc44d628716" providerId="ADAL" clId="{3FBEA603-2B2D-4C5A-847C-F4C7A4E1F9C7}" dt="2026-04-29T16:35:40.963" v="598"/>
          <ac:spMkLst>
            <pc:docMk/>
            <pc:sldMk cId="2888448026" sldId="264"/>
            <ac:spMk id="23" creationId="{309B5C3D-EB7B-B49A-96DD-B7CB6BD0587E}"/>
          </ac:spMkLst>
        </pc:spChg>
        <pc:spChg chg="mod">
          <ac:chgData name="Dan Williams" userId="f29b3c51-bd33-47dd-a3d1-9cc44d628716" providerId="ADAL" clId="{3FBEA603-2B2D-4C5A-847C-F4C7A4E1F9C7}" dt="2026-05-08T08:24:35.776" v="745" actId="20577"/>
          <ac:spMkLst>
            <pc:docMk/>
            <pc:sldMk cId="2888448026" sldId="264"/>
            <ac:spMk id="24" creationId="{E021173E-2CC2-15A9-0FC3-B71EAB8C2238}"/>
          </ac:spMkLst>
        </pc:spChg>
        <pc:spChg chg="mod">
          <ac:chgData name="Dan Williams" userId="f29b3c51-bd33-47dd-a3d1-9cc44d628716" providerId="ADAL" clId="{3FBEA603-2B2D-4C5A-847C-F4C7A4E1F9C7}" dt="2026-05-08T08:19:32.764" v="627" actId="14826"/>
          <ac:spMkLst>
            <pc:docMk/>
            <pc:sldMk cId="2888448026" sldId="264"/>
            <ac:spMk id="34" creationId="{4F9B027A-2F47-B21E-A231-6632B0A7E05C}"/>
          </ac:spMkLst>
        </pc:spChg>
        <pc:grpChg chg="mod">
          <ac:chgData name="Dan Williams" userId="f29b3c51-bd33-47dd-a3d1-9cc44d628716" providerId="ADAL" clId="{3FBEA603-2B2D-4C5A-847C-F4C7A4E1F9C7}" dt="2026-05-08T08:24:29.573" v="741"/>
          <ac:grpSpMkLst>
            <pc:docMk/>
            <pc:sldMk cId="2888448026" sldId="264"/>
            <ac:grpSpMk id="45" creationId="{1A8DC747-EC9D-0EF0-E5EE-4A822BDD60EC}"/>
          </ac:grpSpMkLst>
        </pc:grpChg>
        <pc:grpChg chg="mod">
          <ac:chgData name="Dan Williams" userId="f29b3c51-bd33-47dd-a3d1-9cc44d628716" providerId="ADAL" clId="{3FBEA603-2B2D-4C5A-847C-F4C7A4E1F9C7}" dt="2026-05-08T08:24:21.534" v="737"/>
          <ac:grpSpMkLst>
            <pc:docMk/>
            <pc:sldMk cId="2888448026" sldId="264"/>
            <ac:grpSpMk id="46" creationId="{296E468C-267F-7E7B-47DD-EA2702222EE0}"/>
          </ac:grpSpMkLst>
        </pc:grpChg>
      </pc:sldChg>
      <pc:sldChg chg="delSp modSp add mod">
        <pc:chgData name="Dan Williams" userId="f29b3c51-bd33-47dd-a3d1-9cc44d628716" providerId="ADAL" clId="{3FBEA603-2B2D-4C5A-847C-F4C7A4E1F9C7}" dt="2026-05-08T08:25:22.587" v="762" actId="20577"/>
        <pc:sldMkLst>
          <pc:docMk/>
          <pc:sldMk cId="1788230502" sldId="265"/>
        </pc:sldMkLst>
        <pc:spChg chg="mod">
          <ac:chgData name="Dan Williams" userId="f29b3c51-bd33-47dd-a3d1-9cc44d628716" providerId="ADAL" clId="{3FBEA603-2B2D-4C5A-847C-F4C7A4E1F9C7}" dt="2026-05-08T08:24:49.859" v="748"/>
          <ac:spMkLst>
            <pc:docMk/>
            <pc:sldMk cId="1788230502" sldId="265"/>
            <ac:spMk id="13" creationId="{224D56C0-35F2-CD79-07FB-868A665E420D}"/>
          </ac:spMkLst>
        </pc:spChg>
        <pc:spChg chg="mod">
          <ac:chgData name="Dan Williams" userId="f29b3c51-bd33-47dd-a3d1-9cc44d628716" providerId="ADAL" clId="{3FBEA603-2B2D-4C5A-847C-F4C7A4E1F9C7}" dt="2026-05-08T08:24:55.250" v="751"/>
          <ac:spMkLst>
            <pc:docMk/>
            <pc:sldMk cId="1788230502" sldId="265"/>
            <ac:spMk id="16" creationId="{8FE5FF22-D419-2700-C59F-A0184DEA21DA}"/>
          </ac:spMkLst>
        </pc:spChg>
        <pc:spChg chg="mod">
          <ac:chgData name="Dan Williams" userId="f29b3c51-bd33-47dd-a3d1-9cc44d628716" providerId="ADAL" clId="{3FBEA603-2B2D-4C5A-847C-F4C7A4E1F9C7}" dt="2026-05-08T08:25:07.822" v="757"/>
          <ac:spMkLst>
            <pc:docMk/>
            <pc:sldMk cId="1788230502" sldId="265"/>
            <ac:spMk id="17" creationId="{7285C5FD-F4D6-4BA8-96B7-A274E5DB47AB}"/>
          </ac:spMkLst>
        </pc:spChg>
        <pc:spChg chg="mod">
          <ac:chgData name="Dan Williams" userId="f29b3c51-bd33-47dd-a3d1-9cc44d628716" providerId="ADAL" clId="{3FBEA603-2B2D-4C5A-847C-F4C7A4E1F9C7}" dt="2026-05-08T08:25:01.048" v="753"/>
          <ac:spMkLst>
            <pc:docMk/>
            <pc:sldMk cId="1788230502" sldId="265"/>
            <ac:spMk id="18" creationId="{579D0667-2D84-DBB2-C7E9-C883BE675752}"/>
          </ac:spMkLst>
        </pc:spChg>
        <pc:spChg chg="mod">
          <ac:chgData name="Dan Williams" userId="f29b3c51-bd33-47dd-a3d1-9cc44d628716" providerId="ADAL" clId="{3FBEA603-2B2D-4C5A-847C-F4C7A4E1F9C7}" dt="2026-05-08T08:25:07.865" v="758"/>
          <ac:spMkLst>
            <pc:docMk/>
            <pc:sldMk cId="1788230502" sldId="265"/>
            <ac:spMk id="19" creationId="{66963322-04BC-6517-DAF3-520A8CFC0642}"/>
          </ac:spMkLst>
        </pc:spChg>
        <pc:spChg chg="mod">
          <ac:chgData name="Dan Williams" userId="f29b3c51-bd33-47dd-a3d1-9cc44d628716" providerId="ADAL" clId="{3FBEA603-2B2D-4C5A-847C-F4C7A4E1F9C7}" dt="2026-05-08T08:25:01.680" v="755" actId="20577"/>
          <ac:spMkLst>
            <pc:docMk/>
            <pc:sldMk cId="1788230502" sldId="265"/>
            <ac:spMk id="20" creationId="{7467B2BF-080B-4D6D-325E-BD1BA22E4292}"/>
          </ac:spMkLst>
        </pc:spChg>
        <pc:spChg chg="mod">
          <ac:chgData name="Dan Williams" userId="f29b3c51-bd33-47dd-a3d1-9cc44d628716" providerId="ADAL" clId="{3FBEA603-2B2D-4C5A-847C-F4C7A4E1F9C7}" dt="2026-05-08T08:25:22.587" v="762" actId="20577"/>
          <ac:spMkLst>
            <pc:docMk/>
            <pc:sldMk cId="1788230502" sldId="265"/>
            <ac:spMk id="22" creationId="{71A72DD7-9A60-721C-8895-238CDF5E1776}"/>
          </ac:spMkLst>
        </pc:spChg>
        <pc:spChg chg="mod">
          <ac:chgData name="Dan Williams" userId="f29b3c51-bd33-47dd-a3d1-9cc44d628716" providerId="ADAL" clId="{3FBEA603-2B2D-4C5A-847C-F4C7A4E1F9C7}" dt="2026-04-29T16:35:43.763" v="599"/>
          <ac:spMkLst>
            <pc:docMk/>
            <pc:sldMk cId="1788230502" sldId="265"/>
            <ac:spMk id="23" creationId="{835C98B5-E8C1-6B5A-CE9F-308E357AC67A}"/>
          </ac:spMkLst>
        </pc:spChg>
        <pc:spChg chg="mod">
          <ac:chgData name="Dan Williams" userId="f29b3c51-bd33-47dd-a3d1-9cc44d628716" providerId="ADAL" clId="{3FBEA603-2B2D-4C5A-847C-F4C7A4E1F9C7}" dt="2026-05-08T08:25:18.349" v="760" actId="20577"/>
          <ac:spMkLst>
            <pc:docMk/>
            <pc:sldMk cId="1788230502" sldId="265"/>
            <ac:spMk id="24" creationId="{1BABDF2A-E879-BCFB-9CC7-31A26E3A4D42}"/>
          </ac:spMkLst>
        </pc:spChg>
        <pc:spChg chg="mod">
          <ac:chgData name="Dan Williams" userId="f29b3c51-bd33-47dd-a3d1-9cc44d628716" providerId="ADAL" clId="{3FBEA603-2B2D-4C5A-847C-F4C7A4E1F9C7}" dt="2026-05-08T08:19:40.030" v="628" actId="14826"/>
          <ac:spMkLst>
            <pc:docMk/>
            <pc:sldMk cId="1788230502" sldId="265"/>
            <ac:spMk id="34" creationId="{77CAB673-6B25-4B65-8BA5-6C0419BA35EB}"/>
          </ac:spMkLst>
        </pc:spChg>
        <pc:grpChg chg="mod">
          <ac:chgData name="Dan Williams" userId="f29b3c51-bd33-47dd-a3d1-9cc44d628716" providerId="ADAL" clId="{3FBEA603-2B2D-4C5A-847C-F4C7A4E1F9C7}" dt="2026-05-08T08:25:07.822" v="757"/>
          <ac:grpSpMkLst>
            <pc:docMk/>
            <pc:sldMk cId="1788230502" sldId="265"/>
            <ac:grpSpMk id="45" creationId="{3C7E04B7-406B-1259-1D53-B9E2F86F3C83}"/>
          </ac:grpSpMkLst>
        </pc:grpChg>
        <pc:grpChg chg="mod">
          <ac:chgData name="Dan Williams" userId="f29b3c51-bd33-47dd-a3d1-9cc44d628716" providerId="ADAL" clId="{3FBEA603-2B2D-4C5A-847C-F4C7A4E1F9C7}" dt="2026-05-08T08:25:01.048" v="753"/>
          <ac:grpSpMkLst>
            <pc:docMk/>
            <pc:sldMk cId="1788230502" sldId="265"/>
            <ac:grpSpMk id="46" creationId="{4C0F603F-13EE-BD24-88BC-6E75F06496DD}"/>
          </ac:grpSpMkLst>
        </pc:grpChg>
      </pc:sldChg>
      <pc:sldChg chg="delSp modSp add mod ord">
        <pc:chgData name="Dan Williams" userId="f29b3c51-bd33-47dd-a3d1-9cc44d628716" providerId="ADAL" clId="{3FBEA603-2B2D-4C5A-847C-F4C7A4E1F9C7}" dt="2026-05-08T08:21:34.249" v="681" actId="20577"/>
        <pc:sldMkLst>
          <pc:docMk/>
          <pc:sldMk cId="159155841" sldId="266"/>
        </pc:sldMkLst>
        <pc:spChg chg="mod">
          <ac:chgData name="Dan Williams" userId="f29b3c51-bd33-47dd-a3d1-9cc44d628716" providerId="ADAL" clId="{3FBEA603-2B2D-4C5A-847C-F4C7A4E1F9C7}" dt="2026-05-08T08:19:07.690" v="624" actId="14826"/>
          <ac:spMkLst>
            <pc:docMk/>
            <pc:sldMk cId="159155841" sldId="266"/>
            <ac:spMk id="2" creationId="{C5ADC10E-6DE6-6C81-909A-A59AA1532168}"/>
          </ac:spMkLst>
        </pc:spChg>
        <pc:spChg chg="mod">
          <ac:chgData name="Dan Williams" userId="f29b3c51-bd33-47dd-a3d1-9cc44d628716" providerId="ADAL" clId="{3FBEA603-2B2D-4C5A-847C-F4C7A4E1F9C7}" dt="2026-05-08T08:20:52.280" v="659"/>
          <ac:spMkLst>
            <pc:docMk/>
            <pc:sldMk cId="159155841" sldId="266"/>
            <ac:spMk id="13" creationId="{9688FC67-EF7B-9AB9-99BD-EB86D217AC6B}"/>
          </ac:spMkLst>
        </pc:spChg>
        <pc:spChg chg="mod">
          <ac:chgData name="Dan Williams" userId="f29b3c51-bd33-47dd-a3d1-9cc44d628716" providerId="ADAL" clId="{3FBEA603-2B2D-4C5A-847C-F4C7A4E1F9C7}" dt="2026-05-08T08:20:58.113" v="662"/>
          <ac:spMkLst>
            <pc:docMk/>
            <pc:sldMk cId="159155841" sldId="266"/>
            <ac:spMk id="16" creationId="{9C0C4140-FBE7-4E8C-BD17-A715EBDE5130}"/>
          </ac:spMkLst>
        </pc:spChg>
        <pc:spChg chg="mod">
          <ac:chgData name="Dan Williams" userId="f29b3c51-bd33-47dd-a3d1-9cc44d628716" providerId="ADAL" clId="{3FBEA603-2B2D-4C5A-847C-F4C7A4E1F9C7}" dt="2026-05-08T08:21:03.946" v="664"/>
          <ac:spMkLst>
            <pc:docMk/>
            <pc:sldMk cId="159155841" sldId="266"/>
            <ac:spMk id="17" creationId="{7624F022-62AB-2D50-6B97-A6C6BD496DB3}"/>
          </ac:spMkLst>
        </pc:spChg>
        <pc:spChg chg="mod">
          <ac:chgData name="Dan Williams" userId="f29b3c51-bd33-47dd-a3d1-9cc44d628716" providerId="ADAL" clId="{3FBEA603-2B2D-4C5A-847C-F4C7A4E1F9C7}" dt="2026-05-08T08:21:10.458" v="667"/>
          <ac:spMkLst>
            <pc:docMk/>
            <pc:sldMk cId="159155841" sldId="266"/>
            <ac:spMk id="18" creationId="{02C9AFF6-9EEF-D3AB-7DBD-721D19BB0397}"/>
          </ac:spMkLst>
        </pc:spChg>
        <pc:spChg chg="mod">
          <ac:chgData name="Dan Williams" userId="f29b3c51-bd33-47dd-a3d1-9cc44d628716" providerId="ADAL" clId="{3FBEA603-2B2D-4C5A-847C-F4C7A4E1F9C7}" dt="2026-05-08T08:21:04.071" v="665"/>
          <ac:spMkLst>
            <pc:docMk/>
            <pc:sldMk cId="159155841" sldId="266"/>
            <ac:spMk id="19" creationId="{CA5108E3-8D1D-5F6F-C864-21CE0F6C9EDC}"/>
          </ac:spMkLst>
        </pc:spChg>
        <pc:spChg chg="mod">
          <ac:chgData name="Dan Williams" userId="f29b3c51-bd33-47dd-a3d1-9cc44d628716" providerId="ADAL" clId="{3FBEA603-2B2D-4C5A-847C-F4C7A4E1F9C7}" dt="2026-05-08T08:21:11.079" v="669" actId="20577"/>
          <ac:spMkLst>
            <pc:docMk/>
            <pc:sldMk cId="159155841" sldId="266"/>
            <ac:spMk id="20" creationId="{45C2C221-3D30-05A8-4C1B-FFB0E3D22C81}"/>
          </ac:spMkLst>
        </pc:spChg>
        <pc:spChg chg="mod">
          <ac:chgData name="Dan Williams" userId="f29b3c51-bd33-47dd-a3d1-9cc44d628716" providerId="ADAL" clId="{3FBEA603-2B2D-4C5A-847C-F4C7A4E1F9C7}" dt="2026-05-08T08:21:34.249" v="681" actId="20577"/>
          <ac:spMkLst>
            <pc:docMk/>
            <pc:sldMk cId="159155841" sldId="266"/>
            <ac:spMk id="22" creationId="{E29AF666-5228-8504-4000-8F3306160110}"/>
          </ac:spMkLst>
        </pc:spChg>
        <pc:spChg chg="mod">
          <ac:chgData name="Dan Williams" userId="f29b3c51-bd33-47dd-a3d1-9cc44d628716" providerId="ADAL" clId="{3FBEA603-2B2D-4C5A-847C-F4C7A4E1F9C7}" dt="2026-04-29T16:36:17.361" v="614"/>
          <ac:spMkLst>
            <pc:docMk/>
            <pc:sldMk cId="159155841" sldId="266"/>
            <ac:spMk id="23" creationId="{C072ADD4-F9A1-3C6E-EA81-446628C3E480}"/>
          </ac:spMkLst>
        </pc:spChg>
        <pc:spChg chg="mod">
          <ac:chgData name="Dan Williams" userId="f29b3c51-bd33-47dd-a3d1-9cc44d628716" providerId="ADAL" clId="{3FBEA603-2B2D-4C5A-847C-F4C7A4E1F9C7}" dt="2026-05-08T08:21:23.695" v="675" actId="20577"/>
          <ac:spMkLst>
            <pc:docMk/>
            <pc:sldMk cId="159155841" sldId="266"/>
            <ac:spMk id="24" creationId="{CE8C593B-4C88-69AB-3A88-F44C4E383A95}"/>
          </ac:spMkLst>
        </pc:spChg>
        <pc:grpChg chg="mod">
          <ac:chgData name="Dan Williams" userId="f29b3c51-bd33-47dd-a3d1-9cc44d628716" providerId="ADAL" clId="{3FBEA603-2B2D-4C5A-847C-F4C7A4E1F9C7}" dt="2026-05-08T08:21:03.946" v="664"/>
          <ac:grpSpMkLst>
            <pc:docMk/>
            <pc:sldMk cId="159155841" sldId="266"/>
            <ac:grpSpMk id="45" creationId="{C9552A01-6B64-9B59-8FFE-47483DCD1FE0}"/>
          </ac:grpSpMkLst>
        </pc:grpChg>
        <pc:grpChg chg="mod">
          <ac:chgData name="Dan Williams" userId="f29b3c51-bd33-47dd-a3d1-9cc44d628716" providerId="ADAL" clId="{3FBEA603-2B2D-4C5A-847C-F4C7A4E1F9C7}" dt="2026-05-08T08:21:10.458" v="667"/>
          <ac:grpSpMkLst>
            <pc:docMk/>
            <pc:sldMk cId="159155841" sldId="266"/>
            <ac:grpSpMk id="46" creationId="{F63CE48C-E5D0-C8DA-29AF-F544D21C243E}"/>
          </ac:grpSpMkLst>
        </pc:gr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3D18-808A-411B-9243-AB39263B3F24}" type="datetimeFigureOut">
              <a:rPr lang="en-GB" smtClean="0"/>
              <a:t>08/05/2026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DA46-C774-4CA0-B9B9-45A051EB18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0312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3D18-808A-411B-9243-AB39263B3F24}" type="datetimeFigureOut">
              <a:rPr lang="en-GB" smtClean="0"/>
              <a:t>08/05/2026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DA46-C774-4CA0-B9B9-45A051EB18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0511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3D18-808A-411B-9243-AB39263B3F24}" type="datetimeFigureOut">
              <a:rPr lang="en-GB" smtClean="0"/>
              <a:t>08/05/2026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DA46-C774-4CA0-B9B9-45A051EB18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659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3D18-808A-411B-9243-AB39263B3F24}" type="datetimeFigureOut">
              <a:rPr lang="en-GB" smtClean="0"/>
              <a:t>08/05/2026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DA46-C774-4CA0-B9B9-45A051EB18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7488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>
                    <a:tint val="82000"/>
                  </a:schemeClr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82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82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3D18-808A-411B-9243-AB39263B3F24}" type="datetimeFigureOut">
              <a:rPr lang="en-GB" smtClean="0"/>
              <a:t>08/05/2026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DA46-C774-4CA0-B9B9-45A051EB18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7439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3D18-808A-411B-9243-AB39263B3F24}" type="datetimeFigureOut">
              <a:rPr lang="en-GB" smtClean="0"/>
              <a:t>08/05/2026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DA46-C774-4CA0-B9B9-45A051EB18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0033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3D18-808A-411B-9243-AB39263B3F24}" type="datetimeFigureOut">
              <a:rPr lang="en-GB" smtClean="0"/>
              <a:t>08/05/2026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DA46-C774-4CA0-B9B9-45A051EB18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6509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3D18-808A-411B-9243-AB39263B3F24}" type="datetimeFigureOut">
              <a:rPr lang="en-GB" smtClean="0"/>
              <a:t>08/05/2026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DA46-C774-4CA0-B9B9-45A051EB18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467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3D18-808A-411B-9243-AB39263B3F24}" type="datetimeFigureOut">
              <a:rPr lang="en-GB" smtClean="0"/>
              <a:t>08/05/2026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DA46-C774-4CA0-B9B9-45A051EB18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4908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3D18-808A-411B-9243-AB39263B3F24}" type="datetimeFigureOut">
              <a:rPr lang="en-GB" smtClean="0"/>
              <a:t>08/05/2026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DA46-C774-4CA0-B9B9-45A051EB18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0445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3D18-808A-411B-9243-AB39263B3F24}" type="datetimeFigureOut">
              <a:rPr lang="en-GB" smtClean="0"/>
              <a:t>08/05/2026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DA46-C774-4CA0-B9B9-45A051EB18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9207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4363D18-808A-411B-9243-AB39263B3F24}" type="datetimeFigureOut">
              <a:rPr lang="en-GB" smtClean="0"/>
              <a:t>08/05/2026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5FEDA46-C774-4CA0-B9B9-45A051EB18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601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46EAE3-5DC6-31C0-D7F4-03631969D4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8FF05FE-C35F-B808-70E9-DE42D552F3B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367" y="9594901"/>
            <a:ext cx="3058013" cy="109214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092D730-0EBE-4D81-5BD7-566DECA93B8F}"/>
              </a:ext>
            </a:extLst>
          </p:cNvPr>
          <p:cNvSpPr/>
          <p:nvPr/>
        </p:nvSpPr>
        <p:spPr>
          <a:xfrm>
            <a:off x="358775" y="9468952"/>
            <a:ext cx="1997075" cy="918062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Insert your</a:t>
            </a:r>
          </a:p>
          <a:p>
            <a:pPr algn="ctr"/>
            <a:r>
              <a:rPr lang="en-US" dirty="0"/>
              <a:t>logo here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62F66D-16B4-7804-5497-A13D575A956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41837" y="9097183"/>
            <a:ext cx="6876000" cy="19652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lnSpc>
                <a:spcPts val="1560"/>
              </a:lnSpc>
              <a:defRPr/>
            </a:pPr>
            <a:r>
              <a:rPr lang="en-US" sz="1200" dirty="0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£60pp in resort fees payable locally. Subject to change. View terms here: sellvv.co.uk/terms</a:t>
            </a:r>
            <a:endParaRPr kumimoji="0" lang="en-US" sz="1200" b="0" i="0" u="none" strike="noStrike" kern="1200" cap="none" normalizeH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VV Centra 2 Medium" pitchFamily="2" charset="0"/>
              <a:ea typeface="VV Centra 2 Medium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ADC6C5-F0E2-C4B0-FF2B-7369BBCCD01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59837" y="5272336"/>
            <a:ext cx="6840000" cy="43088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V Centra 2 Bold" pitchFamily="2" charset="0"/>
                <a:ea typeface="VV Centra 2 Bold" pitchFamily="2" charset="0"/>
              </a:rPr>
              <a:t>Eastern Caribbean &amp; Bimini Holiday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VV Centra 2 Bold" pitchFamily="2" charset="0"/>
              <a:ea typeface="VV Centra 2 Bold" pitchFamily="2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043597B-F619-715D-5D34-D487B3C534B0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029437" y="5947828"/>
            <a:ext cx="5500800" cy="0"/>
          </a:xfrm>
          <a:prstGeom prst="line">
            <a:avLst/>
          </a:prstGeom>
          <a:ln w="25400">
            <a:solidFill>
              <a:srgbClr val="E10A0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8DC015B3-3982-ADC4-D63E-5E7E1A133CC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23850" y="6230793"/>
            <a:ext cx="6840000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defRPr/>
            </a:pPr>
            <a:r>
              <a:rPr lang="en-US" sz="1000" dirty="0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Miami  •  Phillipsburg  •  Charlotte Amalie  •  San Juan  •  The Beach Club at Bimini  •  Miami</a:t>
            </a:r>
            <a:endParaRPr kumimoji="0" lang="en-US" sz="1000" b="0" i="0" u="none" strike="noStrike" kern="1200" cap="none" normalizeH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VV Centra 2 Medium" pitchFamily="2" charset="0"/>
              <a:ea typeface="VV Centra 2 Medium" pitchFamily="2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FBC84B93-0E55-8B42-BD9F-B4F6A28020B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2136" y="3541646"/>
            <a:ext cx="6855401" cy="1321336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FC6C179-D7ED-139C-E679-8C694E51E3D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22787" y="6667645"/>
            <a:ext cx="6877063" cy="2200547"/>
          </a:xfrm>
          <a:prstGeom prst="roundRect">
            <a:avLst>
              <a:gd name="adj" fmla="val 7249"/>
            </a:avLst>
          </a:prstGeom>
          <a:noFill/>
          <a:ln w="25400">
            <a:solidFill>
              <a:srgbClr val="E10A0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E51A5A5-39D8-6B94-B611-D847ABA64D19}"/>
              </a:ext>
            </a:extLst>
          </p:cNvPr>
          <p:cNvSpPr txBox="1">
            <a:spLocks/>
          </p:cNvSpPr>
          <p:nvPr/>
        </p:nvSpPr>
        <p:spPr>
          <a:xfrm>
            <a:off x="4139150" y="7797515"/>
            <a:ext cx="2782163" cy="5273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sz="1200" dirty="0">
                <a:solidFill>
                  <a:srgbClr val="333333"/>
                </a:solidFill>
                <a:latin typeface="VV Centra 2" pitchFamily="2" charset="0"/>
                <a:ea typeface="VV Centra 2" pitchFamily="2" charset="0"/>
              </a:rPr>
              <a:t>Sea Terrace cabin from £2189pp</a:t>
            </a:r>
          </a:p>
          <a:p>
            <a:pPr lvl="0">
              <a:lnSpc>
                <a:spcPct val="150000"/>
              </a:lnSpc>
              <a:defRPr/>
            </a:pPr>
            <a:r>
              <a:rPr lang="en-US" sz="1200" dirty="0">
                <a:solidFill>
                  <a:srgbClr val="333333"/>
                </a:solidFill>
                <a:latin typeface="VV Centra 2" pitchFamily="2" charset="0"/>
                <a:ea typeface="VV Centra 2" pitchFamily="2" charset="0"/>
              </a:rPr>
              <a:t>Offer reference 128436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E0B9BDC-B5AC-1D1D-9CB0-5B613B94CB1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07318" y="7524227"/>
            <a:ext cx="3171469" cy="1073965"/>
          </a:xfrm>
          <a:prstGeom prst="roundRect">
            <a:avLst>
              <a:gd name="adj" fmla="val 10963"/>
            </a:avLst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6CB0C39-BD96-A649-27EC-07984C71C66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31850" y="7658869"/>
            <a:ext cx="2787690" cy="19652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lnSpc>
                <a:spcPts val="1560"/>
              </a:lnSpc>
              <a:defRPr/>
            </a:pPr>
            <a:r>
              <a:rPr lang="en-US" sz="1000" dirty="0">
                <a:solidFill>
                  <a:schemeClr val="bg1"/>
                </a:solidFill>
                <a:latin typeface="VV Centra 2 Bold" pitchFamily="2" charset="0"/>
                <a:ea typeface="VV Centra 2 Bold" pitchFamily="2" charset="0"/>
              </a:rPr>
              <a:t>Lead In package price from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1B7A37C-923F-B6B7-9BC7-2900AA26A32A}"/>
              </a:ext>
            </a:extLst>
          </p:cNvPr>
          <p:cNvSpPr txBox="1">
            <a:spLocks/>
          </p:cNvSpPr>
          <p:nvPr/>
        </p:nvSpPr>
        <p:spPr>
          <a:xfrm>
            <a:off x="607316" y="8224305"/>
            <a:ext cx="3171471" cy="34567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lnSpc>
                <a:spcPts val="1560"/>
              </a:lnSpc>
              <a:defRPr/>
            </a:pPr>
            <a:r>
              <a:rPr lang="en-US" sz="5400" dirty="0">
                <a:solidFill>
                  <a:schemeClr val="bg1"/>
                </a:solidFill>
                <a:latin typeface="VV Centra 2 Extrabold" pitchFamily="2" charset="0"/>
                <a:ea typeface="VV Centra 2 Extrabold" pitchFamily="2" charset="0"/>
              </a:rPr>
              <a:t>£1909</a:t>
            </a:r>
            <a:r>
              <a:rPr lang="en-US" sz="2400" dirty="0">
                <a:solidFill>
                  <a:schemeClr val="bg1"/>
                </a:solidFill>
                <a:latin typeface="VV Centra 2 Extrabold" pitchFamily="2" charset="0"/>
                <a:ea typeface="VV Centra 2 Extrabold" pitchFamily="2" charset="0"/>
              </a:rPr>
              <a:t>pp</a:t>
            </a:r>
            <a:endParaRPr kumimoji="0" lang="en-US" sz="2400" b="0" i="0" u="none" strike="noStrike" kern="1200" cap="none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V Centra 2 Extrabold" pitchFamily="2" charset="0"/>
              <a:ea typeface="VV Centra 2 Extrabold" pitchFamily="2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DD7F72A-A5E2-828E-6E0F-CE16A73DFFC6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607316" y="6958502"/>
            <a:ext cx="2967773" cy="360000"/>
            <a:chOff x="637312" y="7041148"/>
            <a:chExt cx="2967773" cy="3600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8F764DF-6A58-0116-F0B6-3A4C0E752127}"/>
                </a:ext>
              </a:extLst>
            </p:cNvPr>
            <p:cNvSpPr>
              <a:spLocks noGrp="1" noRot="1" noChangeAspect="1" noMove="1" noResize="1" noEditPoints="1" noAdjustHandles="1" noChangeArrowheads="1" noChangeShapeType="1"/>
            </p:cNvSpPr>
            <p:nvPr/>
          </p:nvSpPr>
          <p:spPr>
            <a:xfrm>
              <a:off x="637312" y="7041148"/>
              <a:ext cx="360000" cy="360000"/>
            </a:xfrm>
            <a:prstGeom prst="rect">
              <a:avLst/>
            </a:prstGeom>
            <a:blipFill>
              <a:blip r:embed="rId4"/>
              <a:srcRect/>
              <a:stretch>
                <a:fillRect l="1428" r="1428"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86910D4-0F0B-886A-82E6-EDE052EA8B04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77960" y="7122884"/>
              <a:ext cx="2427125" cy="19652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lvl="0">
                <a:lnSpc>
                  <a:spcPts val="1560"/>
                </a:lnSpc>
                <a:defRPr/>
              </a:pPr>
              <a:r>
                <a:rPr lang="en-US" sz="1200" dirty="0">
                  <a:solidFill>
                    <a:srgbClr val="333333"/>
                  </a:solidFill>
                  <a:latin typeface="VV Centra 2" pitchFamily="2" charset="0"/>
                  <a:ea typeface="VV Centra 2" pitchFamily="2" charset="0"/>
                </a:rPr>
                <a:t>9 nights + 1 night in Miami</a:t>
              </a:r>
              <a:endParaRPr kumimoji="0" lang="en-US" sz="1200" b="0" i="0" u="none" strike="noStrike" kern="1200" cap="none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V Centra 2" pitchFamily="2" charset="0"/>
                <a:ea typeface="VV Centra 2" pitchFamily="2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ADFCB64-D816-32BF-C835-8C1A894A1092}"/>
              </a:ext>
            </a:extLst>
          </p:cNvPr>
          <p:cNvGrpSpPr/>
          <p:nvPr/>
        </p:nvGrpSpPr>
        <p:grpSpPr>
          <a:xfrm>
            <a:off x="4139151" y="6916789"/>
            <a:ext cx="2590735" cy="401713"/>
            <a:chOff x="4151629" y="7032246"/>
            <a:chExt cx="2590735" cy="401713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E867E1F-9FB4-C9ED-7E09-4DC81F3112E2}"/>
                </a:ext>
              </a:extLst>
            </p:cNvPr>
            <p:cNvSpPr>
              <a:spLocks noGrp="1" noRot="1" noChangeAspect="1" noMove="1" noResize="1" noEditPoints="1" noAdjustHandles="1" noChangeArrowheads="1" noChangeShapeType="1"/>
            </p:cNvSpPr>
            <p:nvPr/>
          </p:nvSpPr>
          <p:spPr>
            <a:xfrm>
              <a:off x="4151629" y="7053102"/>
              <a:ext cx="360000" cy="360000"/>
            </a:xfrm>
            <a:prstGeom prst="rect">
              <a:avLst/>
            </a:prstGeom>
            <a:blipFill>
              <a:blip r:embed="rId5"/>
              <a:srcRect/>
              <a:stretch>
                <a:fillRect l="476" r="476"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1E5C688-1002-0AC5-86A1-93B35309EA17}"/>
                </a:ext>
              </a:extLst>
            </p:cNvPr>
            <p:cNvSpPr txBox="1">
              <a:spLocks/>
            </p:cNvSpPr>
            <p:nvPr/>
          </p:nvSpPr>
          <p:spPr>
            <a:xfrm>
              <a:off x="4687030" y="7032246"/>
              <a:ext cx="2055334" cy="40171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lvl="0">
                <a:lnSpc>
                  <a:spcPts val="1560"/>
                </a:lnSpc>
                <a:defRPr/>
              </a:pPr>
              <a:r>
                <a:rPr lang="en-US" sz="1200" dirty="0">
                  <a:solidFill>
                    <a:srgbClr val="333333"/>
                  </a:solidFill>
                  <a:latin typeface="VV Centra 2" pitchFamily="2" charset="0"/>
                  <a:ea typeface="VV Centra 2" pitchFamily="2" charset="0"/>
                </a:rPr>
                <a:t>Departs 13 December 2026</a:t>
              </a:r>
            </a:p>
            <a:p>
              <a:pPr lvl="0">
                <a:lnSpc>
                  <a:spcPts val="1560"/>
                </a:lnSpc>
                <a:defRPr/>
              </a:pPr>
              <a:r>
                <a:rPr kumimoji="0" lang="en-US" sz="1200" b="0" i="0" u="none" strike="noStrike" kern="1200" cap="none" normalizeH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VV Centra 2" pitchFamily="2" charset="0"/>
                  <a:ea typeface="VV Centra 2" pitchFamily="2" charset="0"/>
                </a:rPr>
                <a:t>Return flights included</a:t>
              </a: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6CF815-6650-BC81-24A0-8CC2B0188A6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41312" y="304802"/>
            <a:ext cx="6877051" cy="2886068"/>
          </a:xfrm>
          <a:prstGeom prst="roundRect">
            <a:avLst>
              <a:gd name="adj" fmla="val 5952"/>
            </a:avLst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6980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82A1C8-545B-553D-9D27-EEBD6E6DE3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DCAF277-01F3-DB87-D2A2-C6F45DCFFD4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367" y="9594901"/>
            <a:ext cx="3058013" cy="109214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5EF33C8-0374-D6F0-7647-5847EBCDA59B}"/>
              </a:ext>
            </a:extLst>
          </p:cNvPr>
          <p:cNvSpPr/>
          <p:nvPr/>
        </p:nvSpPr>
        <p:spPr>
          <a:xfrm>
            <a:off x="358775" y="9468952"/>
            <a:ext cx="1997075" cy="918062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Insert your</a:t>
            </a:r>
          </a:p>
          <a:p>
            <a:pPr algn="ctr"/>
            <a:r>
              <a:rPr lang="en-US" dirty="0"/>
              <a:t>logo here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1EB1B05-B7C7-5F03-58D3-406542137D5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41837" y="9097183"/>
            <a:ext cx="6876000" cy="19652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lnSpc>
                <a:spcPts val="1560"/>
              </a:lnSpc>
              <a:defRPr/>
            </a:pPr>
            <a:r>
              <a:rPr lang="en-US" sz="1200" dirty="0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£60pp in resort fees payable locally. Subject to change. View terms here: sellvv.co.uk/terms</a:t>
            </a:r>
            <a:endParaRPr kumimoji="0" lang="en-US" sz="1200" b="0" i="0" u="none" strike="noStrike" kern="1200" cap="none" normalizeH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VV Centra 2 Medium" pitchFamily="2" charset="0"/>
              <a:ea typeface="VV Centra 2 Medium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88FC67-EF7B-9AB9-99BD-EB86D217AC6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59837" y="5272336"/>
            <a:ext cx="6840000" cy="43088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V Centra 2 Bold" pitchFamily="2" charset="0"/>
                <a:ea typeface="VV Centra 2 Bold" pitchFamily="2" charset="0"/>
              </a:rPr>
              <a:t>Mexico &amp; Bimini Beach Club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VV Centra 2 Bold" pitchFamily="2" charset="0"/>
              <a:ea typeface="VV Centra 2 Bold" pitchFamily="2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F566E31-310F-EB61-F5B0-6AB1D49EF6EC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029437" y="5947828"/>
            <a:ext cx="5500800" cy="0"/>
          </a:xfrm>
          <a:prstGeom prst="line">
            <a:avLst/>
          </a:prstGeom>
          <a:ln w="25400">
            <a:solidFill>
              <a:srgbClr val="E10A0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C0C4140-FBE7-4E8C-BD17-A715EBDE513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23850" y="6230793"/>
            <a:ext cx="6840000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defRPr/>
            </a:pPr>
            <a:r>
              <a:rPr lang="en-US" sz="1000" dirty="0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Miami  •  Cozumel  •  The Beach Club at Bimini  •  Miami</a:t>
            </a:r>
            <a:endParaRPr kumimoji="0" lang="en-US" sz="1000" b="0" i="0" u="none" strike="noStrike" kern="1200" cap="none" normalizeH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VV Centra 2 Medium" pitchFamily="2" charset="0"/>
              <a:ea typeface="VV Centra 2 Medium" pitchFamily="2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E32139F7-685C-449E-CDBA-83C673D3A39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2136" y="3541646"/>
            <a:ext cx="6855401" cy="1321336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8715F37-9A98-1B2C-0E24-5552E035298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22787" y="6667645"/>
            <a:ext cx="6877063" cy="2200547"/>
          </a:xfrm>
          <a:prstGeom prst="roundRect">
            <a:avLst>
              <a:gd name="adj" fmla="val 7249"/>
            </a:avLst>
          </a:prstGeom>
          <a:noFill/>
          <a:ln w="25400">
            <a:solidFill>
              <a:srgbClr val="E10A0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29AF666-5228-8504-4000-8F3306160110}"/>
              </a:ext>
            </a:extLst>
          </p:cNvPr>
          <p:cNvSpPr txBox="1">
            <a:spLocks/>
          </p:cNvSpPr>
          <p:nvPr/>
        </p:nvSpPr>
        <p:spPr>
          <a:xfrm>
            <a:off x="4139150" y="7797515"/>
            <a:ext cx="2782163" cy="5273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sz="1200" dirty="0">
                <a:solidFill>
                  <a:srgbClr val="333333"/>
                </a:solidFill>
                <a:latin typeface="VV Centra 2" pitchFamily="2" charset="0"/>
                <a:ea typeface="VV Centra 2" pitchFamily="2" charset="0"/>
              </a:rPr>
              <a:t>Sea Terrace cabin from £1759pp</a:t>
            </a:r>
          </a:p>
          <a:p>
            <a:pPr lvl="0">
              <a:lnSpc>
                <a:spcPct val="150000"/>
              </a:lnSpc>
              <a:defRPr/>
            </a:pPr>
            <a:r>
              <a:rPr lang="en-US" sz="1200" dirty="0">
                <a:solidFill>
                  <a:srgbClr val="333333"/>
                </a:solidFill>
                <a:latin typeface="VV Centra 2" pitchFamily="2" charset="0"/>
                <a:ea typeface="VV Centra 2" pitchFamily="2" charset="0"/>
              </a:rPr>
              <a:t>Offer reference 128406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A9D289E5-AF92-7804-C3AE-6B250E8FA80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07318" y="7524227"/>
            <a:ext cx="3171469" cy="1073965"/>
          </a:xfrm>
          <a:prstGeom prst="roundRect">
            <a:avLst>
              <a:gd name="adj" fmla="val 10963"/>
            </a:avLst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072ADD4-F9A1-3C6E-EA81-446628C3E48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31850" y="7658869"/>
            <a:ext cx="2787690" cy="19652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lnSpc>
                <a:spcPts val="1560"/>
              </a:lnSpc>
              <a:defRPr/>
            </a:pPr>
            <a:r>
              <a:rPr lang="en-US" sz="1000" dirty="0">
                <a:solidFill>
                  <a:schemeClr val="bg1"/>
                </a:solidFill>
                <a:latin typeface="VV Centra 2 Bold" pitchFamily="2" charset="0"/>
                <a:ea typeface="VV Centra 2 Bold" pitchFamily="2" charset="0"/>
              </a:rPr>
              <a:t>Lead In package price from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E8C593B-4C88-69AB-3A88-F44C4E383A95}"/>
              </a:ext>
            </a:extLst>
          </p:cNvPr>
          <p:cNvSpPr txBox="1">
            <a:spLocks/>
          </p:cNvSpPr>
          <p:nvPr/>
        </p:nvSpPr>
        <p:spPr>
          <a:xfrm>
            <a:off x="607316" y="8224305"/>
            <a:ext cx="3171471" cy="34567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lnSpc>
                <a:spcPts val="1560"/>
              </a:lnSpc>
              <a:defRPr/>
            </a:pPr>
            <a:r>
              <a:rPr lang="en-US" sz="5400" dirty="0">
                <a:solidFill>
                  <a:schemeClr val="bg1"/>
                </a:solidFill>
                <a:latin typeface="VV Centra 2 Extrabold" pitchFamily="2" charset="0"/>
                <a:ea typeface="VV Centra 2 Extrabold" pitchFamily="2" charset="0"/>
              </a:rPr>
              <a:t>£1499</a:t>
            </a:r>
            <a:r>
              <a:rPr lang="en-US" sz="2400" dirty="0">
                <a:solidFill>
                  <a:schemeClr val="bg1"/>
                </a:solidFill>
                <a:latin typeface="VV Centra 2 Extrabold" pitchFamily="2" charset="0"/>
                <a:ea typeface="VV Centra 2 Extrabold" pitchFamily="2" charset="0"/>
              </a:rPr>
              <a:t>pp</a:t>
            </a:r>
            <a:endParaRPr kumimoji="0" lang="en-US" sz="2400" b="0" i="0" u="none" strike="noStrike" kern="1200" cap="none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V Centra 2 Extrabold" pitchFamily="2" charset="0"/>
              <a:ea typeface="VV Centra 2 Extrabold" pitchFamily="2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C9552A01-6B64-9B59-8FFE-47483DCD1FE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607316" y="6958502"/>
            <a:ext cx="2967773" cy="360000"/>
            <a:chOff x="637312" y="7041148"/>
            <a:chExt cx="2967773" cy="3600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624F022-62AB-2D50-6B97-A6C6BD496DB3}"/>
                </a:ext>
              </a:extLst>
            </p:cNvPr>
            <p:cNvSpPr>
              <a:spLocks noGrp="1" noRot="1" noChangeAspect="1" noMove="1" noResize="1" noEditPoints="1" noAdjustHandles="1" noChangeArrowheads="1" noChangeShapeType="1"/>
            </p:cNvSpPr>
            <p:nvPr/>
          </p:nvSpPr>
          <p:spPr>
            <a:xfrm>
              <a:off x="637312" y="7041148"/>
              <a:ext cx="360000" cy="360000"/>
            </a:xfrm>
            <a:prstGeom prst="rect">
              <a:avLst/>
            </a:prstGeom>
            <a:blipFill>
              <a:blip r:embed="rId4"/>
              <a:srcRect/>
              <a:stretch>
                <a:fillRect l="1428" r="1428"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A5108E3-8D1D-5F6F-C864-21CE0F6C9EDC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77960" y="7122884"/>
              <a:ext cx="2427125" cy="19652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lvl="0">
                <a:lnSpc>
                  <a:spcPts val="1560"/>
                </a:lnSpc>
                <a:defRPr/>
              </a:pPr>
              <a:r>
                <a:rPr lang="en-US" sz="1200" dirty="0">
                  <a:solidFill>
                    <a:srgbClr val="333333"/>
                  </a:solidFill>
                  <a:latin typeface="VV Centra 2" pitchFamily="2" charset="0"/>
                  <a:ea typeface="VV Centra 2" pitchFamily="2" charset="0"/>
                </a:rPr>
                <a:t>5 nights + 1 night in Miami</a:t>
              </a:r>
              <a:endParaRPr kumimoji="0" lang="en-US" sz="1200" b="0" i="0" u="none" strike="noStrike" kern="1200" cap="none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V Centra 2" pitchFamily="2" charset="0"/>
                <a:ea typeface="VV Centra 2" pitchFamily="2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F63CE48C-E5D0-C8DA-29AF-F544D21C243E}"/>
              </a:ext>
            </a:extLst>
          </p:cNvPr>
          <p:cNvGrpSpPr/>
          <p:nvPr/>
        </p:nvGrpSpPr>
        <p:grpSpPr>
          <a:xfrm>
            <a:off x="4139151" y="6916789"/>
            <a:ext cx="2590735" cy="401713"/>
            <a:chOff x="4151629" y="7032246"/>
            <a:chExt cx="2590735" cy="401713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2C9AFF6-9EEF-D3AB-7DBD-721D19BB0397}"/>
                </a:ext>
              </a:extLst>
            </p:cNvPr>
            <p:cNvSpPr>
              <a:spLocks noGrp="1" noRot="1" noChangeAspect="1" noMove="1" noResize="1" noEditPoints="1" noAdjustHandles="1" noChangeArrowheads="1" noChangeShapeType="1"/>
            </p:cNvSpPr>
            <p:nvPr/>
          </p:nvSpPr>
          <p:spPr>
            <a:xfrm>
              <a:off x="4151629" y="7053102"/>
              <a:ext cx="360000" cy="360000"/>
            </a:xfrm>
            <a:prstGeom prst="rect">
              <a:avLst/>
            </a:prstGeom>
            <a:blipFill>
              <a:blip r:embed="rId5"/>
              <a:srcRect/>
              <a:stretch>
                <a:fillRect l="476" r="476"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5C2C221-3D30-05A8-4C1B-FFB0E3D22C81}"/>
                </a:ext>
              </a:extLst>
            </p:cNvPr>
            <p:cNvSpPr txBox="1">
              <a:spLocks/>
            </p:cNvSpPr>
            <p:nvPr/>
          </p:nvSpPr>
          <p:spPr>
            <a:xfrm>
              <a:off x="4687030" y="7032246"/>
              <a:ext cx="2055334" cy="40171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lvl="0">
                <a:lnSpc>
                  <a:spcPts val="1560"/>
                </a:lnSpc>
                <a:defRPr/>
              </a:pPr>
              <a:r>
                <a:rPr lang="en-US" sz="1200" dirty="0">
                  <a:solidFill>
                    <a:srgbClr val="333333"/>
                  </a:solidFill>
                  <a:latin typeface="VV Centra 2" pitchFamily="2" charset="0"/>
                  <a:ea typeface="VV Centra 2" pitchFamily="2" charset="0"/>
                </a:rPr>
                <a:t>Departs 27 November 2026</a:t>
              </a:r>
            </a:p>
            <a:p>
              <a:pPr lvl="0">
                <a:lnSpc>
                  <a:spcPts val="1560"/>
                </a:lnSpc>
                <a:defRPr/>
              </a:pPr>
              <a:r>
                <a:rPr kumimoji="0" lang="en-US" sz="1200" b="0" i="0" u="none" strike="noStrike" kern="1200" cap="none" normalizeH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VV Centra 2" pitchFamily="2" charset="0"/>
                  <a:ea typeface="VV Centra 2" pitchFamily="2" charset="0"/>
                </a:rPr>
                <a:t>Return flights included</a:t>
              </a: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5ADC10E-6DE6-6C81-909A-A59AA153216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41312" y="304802"/>
            <a:ext cx="6877051" cy="2886068"/>
          </a:xfrm>
          <a:prstGeom prst="roundRect">
            <a:avLst>
              <a:gd name="adj" fmla="val 5952"/>
            </a:avLst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155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5C17B1-E584-E9A5-90B5-96B1A63EEF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5B0872F-2665-EA47-0D39-58E92A76EE8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367" y="9594901"/>
            <a:ext cx="3058013" cy="109214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690F8FE-3161-0C70-085F-AB6EABDC624C}"/>
              </a:ext>
            </a:extLst>
          </p:cNvPr>
          <p:cNvSpPr/>
          <p:nvPr/>
        </p:nvSpPr>
        <p:spPr>
          <a:xfrm>
            <a:off x="358775" y="9468952"/>
            <a:ext cx="1997075" cy="918062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Insert your</a:t>
            </a:r>
          </a:p>
          <a:p>
            <a:pPr algn="ctr"/>
            <a:r>
              <a:rPr lang="en-US" dirty="0"/>
              <a:t>logo here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C6EA11F-45AA-27C1-C5F4-BC6E744377C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41837" y="9097183"/>
            <a:ext cx="6876000" cy="19652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lnSpc>
                <a:spcPts val="1560"/>
              </a:lnSpc>
              <a:defRPr/>
            </a:pPr>
            <a:r>
              <a:rPr lang="en-US" sz="1200" dirty="0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£30pp in resort fees payable locally. Subject to change. View terms here: sellvv.co.uk/terms</a:t>
            </a:r>
            <a:endParaRPr kumimoji="0" lang="en-US" sz="1200" b="0" i="0" u="none" strike="noStrike" kern="1200" cap="none" normalizeH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VV Centra 2 Medium" pitchFamily="2" charset="0"/>
              <a:ea typeface="VV Centra 2 Medium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A193971-1B80-6DEE-35CD-EAD82209375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59837" y="5272336"/>
            <a:ext cx="6840000" cy="43088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V Centra 2 Bold" pitchFamily="2" charset="0"/>
                <a:ea typeface="VV Centra 2 Bold" pitchFamily="2" charset="0"/>
              </a:rPr>
              <a:t>Solar Eclipse: Spain, Italy &amp; France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VV Centra 2 Bold" pitchFamily="2" charset="0"/>
              <a:ea typeface="VV Centra 2 Bold" pitchFamily="2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D357FFD-F8A0-AB5F-409F-DB6A77F8AF7E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029437" y="5947828"/>
            <a:ext cx="5500800" cy="0"/>
          </a:xfrm>
          <a:prstGeom prst="line">
            <a:avLst/>
          </a:prstGeom>
          <a:ln w="25400">
            <a:solidFill>
              <a:srgbClr val="E10A0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340E09F-E679-612D-0E10-CF581E05F83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23850" y="6153849"/>
            <a:ext cx="6840000" cy="3077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defRPr/>
            </a:pPr>
            <a:r>
              <a:rPr lang="it-IT" sz="1000" dirty="0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Barcelona  •  Palma de Mallorca  •  Ibiza  •  Cannes  •  Ajaccio  •  Tuscany/Cinque Terre (La Spezia)  •</a:t>
            </a:r>
          </a:p>
          <a:p>
            <a:pPr lvl="0" algn="ctr">
              <a:defRPr/>
            </a:pPr>
            <a:r>
              <a:rPr lang="it-IT" sz="1000" dirty="0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Amalfi Coast (Salerno)  •  Catania  •  Rome (Civitavecchia)</a:t>
            </a:r>
            <a:endParaRPr kumimoji="0" lang="en-US" sz="1000" b="0" i="0" u="none" strike="noStrike" kern="1200" cap="none" normalizeH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VV Centra 2 Medium" pitchFamily="2" charset="0"/>
              <a:ea typeface="VV Centra 2 Medium" pitchFamily="2" charset="0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F7A93C49-290C-1A26-C709-268DAB95889E}"/>
              </a:ext>
            </a:extLst>
          </p:cNvPr>
          <p:cNvSpPr>
            <a:spLocks/>
          </p:cNvSpPr>
          <p:nvPr/>
        </p:nvSpPr>
        <p:spPr>
          <a:xfrm>
            <a:off x="482979" y="304800"/>
            <a:ext cx="6877051" cy="2886068"/>
          </a:xfrm>
          <a:prstGeom prst="roundRect">
            <a:avLst>
              <a:gd name="adj" fmla="val 5952"/>
            </a:avLst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6BE535E0-5906-E523-2436-316642495B7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2136" y="3541646"/>
            <a:ext cx="6855401" cy="1321336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D8A3C4D-5E74-0348-9844-97C043CB628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22787" y="6667645"/>
            <a:ext cx="6877063" cy="2200547"/>
          </a:xfrm>
          <a:prstGeom prst="roundRect">
            <a:avLst>
              <a:gd name="adj" fmla="val 7249"/>
            </a:avLst>
          </a:prstGeom>
          <a:noFill/>
          <a:ln w="25400">
            <a:solidFill>
              <a:srgbClr val="E10A0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44B0937-E49B-8CCB-4A80-939772833823}"/>
              </a:ext>
            </a:extLst>
          </p:cNvPr>
          <p:cNvSpPr txBox="1">
            <a:spLocks/>
          </p:cNvSpPr>
          <p:nvPr/>
        </p:nvSpPr>
        <p:spPr>
          <a:xfrm>
            <a:off x="4139150" y="7936014"/>
            <a:ext cx="2782163" cy="25039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sz="1200" dirty="0">
                <a:solidFill>
                  <a:srgbClr val="333333"/>
                </a:solidFill>
                <a:latin typeface="VV Centra 2" pitchFamily="2" charset="0"/>
                <a:ea typeface="VV Centra 2" pitchFamily="2" charset="0"/>
              </a:rPr>
              <a:t>$600 Bar Tab included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A024269-B7CC-A807-64EA-5F972115738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07318" y="7524227"/>
            <a:ext cx="3171469" cy="1073965"/>
          </a:xfrm>
          <a:prstGeom prst="roundRect">
            <a:avLst>
              <a:gd name="adj" fmla="val 10963"/>
            </a:avLst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9D757CD-590D-42D6-2BFC-1AA2B252157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31850" y="7662429"/>
            <a:ext cx="2787690" cy="18941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lnSpc>
                <a:spcPts val="1560"/>
              </a:lnSpc>
              <a:defRPr/>
            </a:pPr>
            <a:r>
              <a:rPr lang="en-US" sz="1050" dirty="0">
                <a:solidFill>
                  <a:schemeClr val="bg1"/>
                </a:solidFill>
                <a:latin typeface="VV Centra 2 Bold" pitchFamily="2" charset="0"/>
                <a:ea typeface="VV Centra 2 Bold" pitchFamily="2" charset="0"/>
              </a:rPr>
              <a:t>Sea Terrace package price from</a:t>
            </a:r>
            <a:endParaRPr kumimoji="0" lang="en-US" sz="1050" b="0" i="0" u="none" strike="noStrike" kern="1200" cap="none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V Centra 2 Bold" pitchFamily="2" charset="0"/>
              <a:ea typeface="VV Centra 2 Bold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813B70B-9934-AD15-7344-9431B881A3C7}"/>
              </a:ext>
            </a:extLst>
          </p:cNvPr>
          <p:cNvSpPr txBox="1">
            <a:spLocks/>
          </p:cNvSpPr>
          <p:nvPr/>
        </p:nvSpPr>
        <p:spPr>
          <a:xfrm>
            <a:off x="607316" y="8224305"/>
            <a:ext cx="3171471" cy="34567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lnSpc>
                <a:spcPts val="1560"/>
              </a:lnSpc>
              <a:defRPr/>
            </a:pPr>
            <a:r>
              <a:rPr lang="en-US" sz="5400" dirty="0">
                <a:solidFill>
                  <a:schemeClr val="bg1"/>
                </a:solidFill>
                <a:latin typeface="VV Centra 2 Extrabold" pitchFamily="2" charset="0"/>
                <a:ea typeface="VV Centra 2 Extrabold" pitchFamily="2" charset="0"/>
              </a:rPr>
              <a:t>£2949</a:t>
            </a:r>
            <a:r>
              <a:rPr lang="en-US" sz="2400" dirty="0">
                <a:solidFill>
                  <a:schemeClr val="bg1"/>
                </a:solidFill>
                <a:latin typeface="VV Centra 2 Extrabold" pitchFamily="2" charset="0"/>
                <a:ea typeface="VV Centra 2 Extrabold" pitchFamily="2" charset="0"/>
              </a:rPr>
              <a:t>pp</a:t>
            </a:r>
            <a:endParaRPr kumimoji="0" lang="en-US" sz="2400" b="0" i="0" u="none" strike="noStrike" kern="1200" cap="none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V Centra 2 Extrabold" pitchFamily="2" charset="0"/>
              <a:ea typeface="VV Centra 2 Extrabold" pitchFamily="2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CFFA03C-95D3-3727-D184-6CFEF3BC18B5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607316" y="6958502"/>
            <a:ext cx="2967773" cy="360000"/>
            <a:chOff x="637312" y="7041148"/>
            <a:chExt cx="2967773" cy="3600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5753632-2130-07D4-047F-19638B494ED8}"/>
                </a:ext>
              </a:extLst>
            </p:cNvPr>
            <p:cNvSpPr>
              <a:spLocks noGrp="1" noRot="1" noChangeAspect="1" noMove="1" noResize="1" noEditPoints="1" noAdjustHandles="1" noChangeArrowheads="1" noChangeShapeType="1"/>
            </p:cNvSpPr>
            <p:nvPr/>
          </p:nvSpPr>
          <p:spPr>
            <a:xfrm>
              <a:off x="637312" y="7041148"/>
              <a:ext cx="360000" cy="360000"/>
            </a:xfrm>
            <a:prstGeom prst="rect">
              <a:avLst/>
            </a:prstGeom>
            <a:blipFill>
              <a:blip r:embed="rId5"/>
              <a:srcRect/>
              <a:stretch>
                <a:fillRect l="1428" r="1428"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659A3E2-EC30-A790-AC9E-DAA1FCCB5798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77960" y="7122884"/>
              <a:ext cx="2427125" cy="19652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lvl="0">
                <a:lnSpc>
                  <a:spcPts val="1560"/>
                </a:lnSpc>
                <a:defRPr/>
              </a:pPr>
              <a:r>
                <a:rPr lang="en-US" sz="1200" dirty="0">
                  <a:solidFill>
                    <a:srgbClr val="333333"/>
                  </a:solidFill>
                  <a:latin typeface="VV Centra 2" pitchFamily="2" charset="0"/>
                  <a:ea typeface="VV Centra 2" pitchFamily="2" charset="0"/>
                </a:rPr>
                <a:t>12 nights + 1 night in Barcelona</a:t>
              </a:r>
              <a:endParaRPr kumimoji="0" lang="en-US" sz="1200" b="0" i="0" u="none" strike="noStrike" kern="1200" cap="none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V Centra 2" pitchFamily="2" charset="0"/>
                <a:ea typeface="VV Centra 2" pitchFamily="2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A4D9D3F-E451-30CD-5F6F-345247ECA037}"/>
              </a:ext>
            </a:extLst>
          </p:cNvPr>
          <p:cNvGrpSpPr/>
          <p:nvPr/>
        </p:nvGrpSpPr>
        <p:grpSpPr>
          <a:xfrm>
            <a:off x="4139151" y="6916789"/>
            <a:ext cx="2590735" cy="401713"/>
            <a:chOff x="4151629" y="7032246"/>
            <a:chExt cx="2590735" cy="401713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CF2E212-03A2-6A93-6323-67962F030FFC}"/>
                </a:ext>
              </a:extLst>
            </p:cNvPr>
            <p:cNvSpPr>
              <a:spLocks noGrp="1" noRot="1" noChangeAspect="1" noMove="1" noResize="1" noEditPoints="1" noAdjustHandles="1" noChangeArrowheads="1" noChangeShapeType="1"/>
            </p:cNvSpPr>
            <p:nvPr/>
          </p:nvSpPr>
          <p:spPr>
            <a:xfrm>
              <a:off x="4151629" y="7053102"/>
              <a:ext cx="360000" cy="360000"/>
            </a:xfrm>
            <a:prstGeom prst="rect">
              <a:avLst/>
            </a:prstGeom>
            <a:blipFill>
              <a:blip r:embed="rId6"/>
              <a:srcRect/>
              <a:stretch>
                <a:fillRect l="476" r="476"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466178D-3451-341A-C9A0-3324D0EAEC35}"/>
                </a:ext>
              </a:extLst>
            </p:cNvPr>
            <p:cNvSpPr txBox="1">
              <a:spLocks/>
            </p:cNvSpPr>
            <p:nvPr/>
          </p:nvSpPr>
          <p:spPr>
            <a:xfrm>
              <a:off x="4687030" y="7032246"/>
              <a:ext cx="2055334" cy="40171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lvl="0">
                <a:lnSpc>
                  <a:spcPts val="1560"/>
                </a:lnSpc>
                <a:defRPr/>
              </a:pPr>
              <a:r>
                <a:rPr lang="en-US" sz="1200" dirty="0">
                  <a:solidFill>
                    <a:srgbClr val="333333"/>
                  </a:solidFill>
                  <a:latin typeface="VV Centra 2" pitchFamily="2" charset="0"/>
                  <a:ea typeface="VV Centra 2" pitchFamily="2" charset="0"/>
                </a:rPr>
                <a:t>Departs 9 August 2026</a:t>
              </a:r>
            </a:p>
            <a:p>
              <a:pPr lvl="0">
                <a:lnSpc>
                  <a:spcPts val="1560"/>
                </a:lnSpc>
                <a:defRPr/>
              </a:pPr>
              <a:r>
                <a:rPr kumimoji="0" lang="en-US" sz="1200" b="0" i="0" u="none" strike="noStrike" kern="1200" cap="none" normalizeH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VV Centra 2" pitchFamily="2" charset="0"/>
                  <a:ea typeface="VV Centra 2" pitchFamily="2" charset="0"/>
                </a:rPr>
                <a:t>Return flights included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39614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35FCB8-D790-F41B-9C23-4B591B2DE6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5B5F7B6-7656-466D-81C5-4525AD7D770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367" y="9594901"/>
            <a:ext cx="3058013" cy="109214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B26BCB2-D3B5-6D79-F5B0-367D8D8DE6F7}"/>
              </a:ext>
            </a:extLst>
          </p:cNvPr>
          <p:cNvSpPr/>
          <p:nvPr/>
        </p:nvSpPr>
        <p:spPr>
          <a:xfrm>
            <a:off x="358775" y="9468952"/>
            <a:ext cx="1997075" cy="918062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Insert your</a:t>
            </a:r>
          </a:p>
          <a:p>
            <a:pPr algn="ctr"/>
            <a:r>
              <a:rPr lang="en-US" dirty="0"/>
              <a:t>logo here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87F918-FEE2-3AE3-9B59-B49BD053E41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41837" y="9097183"/>
            <a:ext cx="6876000" cy="19652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lnSpc>
                <a:spcPts val="1560"/>
              </a:lnSpc>
              <a:defRPr/>
            </a:pPr>
            <a:r>
              <a:rPr lang="en-US" sz="1200" dirty="0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£30pp in resort fees payable locally. Subject to change. View terms here: sellvv.co.uk/terms</a:t>
            </a:r>
            <a:endParaRPr kumimoji="0" lang="en-US" sz="1200" b="0" i="0" u="none" strike="noStrike" kern="1200" cap="none" normalizeH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VV Centra 2 Medium" pitchFamily="2" charset="0"/>
              <a:ea typeface="VV Centra 2 Medium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AB058A-FACE-148F-A40A-D2F5934BACD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59837" y="5287725"/>
            <a:ext cx="6840000" cy="40011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V Centra 2 Bold" pitchFamily="2" charset="0"/>
                <a:ea typeface="VV Centra 2 Bold" pitchFamily="2" charset="0"/>
              </a:rPr>
              <a:t>French Riviera, Italy, Rome, Amalfi &amp; Sicily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VV Centra 2 Bold" pitchFamily="2" charset="0"/>
              <a:ea typeface="VV Centra 2 Bold" pitchFamily="2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AF40CA9-76A9-DA67-DBEC-FE8B8BAA8DF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029437" y="5947828"/>
            <a:ext cx="5500800" cy="0"/>
          </a:xfrm>
          <a:prstGeom prst="line">
            <a:avLst/>
          </a:prstGeom>
          <a:ln w="25400">
            <a:solidFill>
              <a:srgbClr val="E10A0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EE94BD0D-F96A-ABD4-22AE-1CB918B87BE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23850" y="6153849"/>
            <a:ext cx="6840000" cy="3077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defRPr/>
            </a:pPr>
            <a:r>
              <a:rPr lang="it-IT" sz="1000" dirty="0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Barcelona  •  Provence (Marseille)  •  Nice (Villefranche)  •  Rome (Civitavecchia)  •</a:t>
            </a:r>
          </a:p>
          <a:p>
            <a:pPr lvl="0" algn="ctr">
              <a:defRPr/>
            </a:pPr>
            <a:r>
              <a:rPr lang="it-IT" sz="1000" dirty="0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Amalfi Coast (Salerno)  •  Catania  •  Palermo  •  Barcelona</a:t>
            </a:r>
            <a:endParaRPr kumimoji="0" lang="en-US" sz="1000" b="0" i="0" u="none" strike="noStrike" kern="1200" cap="none" normalizeH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VV Centra 2 Medium" pitchFamily="2" charset="0"/>
              <a:ea typeface="VV Centra 2 Medium" pitchFamily="2" charset="0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E4C29CE9-8831-C98D-0AB8-D78A676F0E39}"/>
              </a:ext>
            </a:extLst>
          </p:cNvPr>
          <p:cNvSpPr>
            <a:spLocks/>
          </p:cNvSpPr>
          <p:nvPr/>
        </p:nvSpPr>
        <p:spPr>
          <a:xfrm>
            <a:off x="341312" y="304802"/>
            <a:ext cx="6877051" cy="2886068"/>
          </a:xfrm>
          <a:prstGeom prst="roundRect">
            <a:avLst>
              <a:gd name="adj" fmla="val 5952"/>
            </a:avLst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D2A0DEF6-C32B-6C3F-48B6-A5C1B7A8304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2136" y="3541646"/>
            <a:ext cx="6855401" cy="1321336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38D7C4F-56B5-A893-8641-E0AD3F44186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22787" y="6667645"/>
            <a:ext cx="6877063" cy="2200547"/>
          </a:xfrm>
          <a:prstGeom prst="roundRect">
            <a:avLst>
              <a:gd name="adj" fmla="val 7249"/>
            </a:avLst>
          </a:prstGeom>
          <a:noFill/>
          <a:ln w="25400">
            <a:solidFill>
              <a:srgbClr val="E10A0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38BDC01-2B90-7462-29CD-7E28AB905C7E}"/>
              </a:ext>
            </a:extLst>
          </p:cNvPr>
          <p:cNvSpPr txBox="1">
            <a:spLocks/>
          </p:cNvSpPr>
          <p:nvPr/>
        </p:nvSpPr>
        <p:spPr>
          <a:xfrm>
            <a:off x="4139150" y="7936014"/>
            <a:ext cx="2782163" cy="25039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sz="1200" dirty="0">
                <a:solidFill>
                  <a:srgbClr val="333333"/>
                </a:solidFill>
                <a:latin typeface="VV Centra 2" pitchFamily="2" charset="0"/>
                <a:ea typeface="VV Centra 2" pitchFamily="2" charset="0"/>
              </a:rPr>
              <a:t>$400 Bar Tab included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EB4ADF92-4EE7-6AA8-8D28-EBB342F96ED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07318" y="7524227"/>
            <a:ext cx="3171469" cy="1073965"/>
          </a:xfrm>
          <a:prstGeom prst="roundRect">
            <a:avLst>
              <a:gd name="adj" fmla="val 10963"/>
            </a:avLst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370AC0E-697E-800A-6EFC-97B7C7A59CB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31850" y="7662428"/>
            <a:ext cx="2787690" cy="18941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lnSpc>
                <a:spcPts val="1560"/>
              </a:lnSpc>
              <a:defRPr/>
            </a:pPr>
            <a:r>
              <a:rPr lang="en-US" sz="1000" dirty="0">
                <a:solidFill>
                  <a:schemeClr val="bg1"/>
                </a:solidFill>
                <a:latin typeface="VV Centra 2 Bold" pitchFamily="2" charset="0"/>
                <a:ea typeface="VV Centra 2 Bold" pitchFamily="2" charset="0"/>
              </a:rPr>
              <a:t>Sea Terrace package price from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3804E22-661E-313E-7314-A4398596CBC9}"/>
              </a:ext>
            </a:extLst>
          </p:cNvPr>
          <p:cNvSpPr txBox="1">
            <a:spLocks/>
          </p:cNvSpPr>
          <p:nvPr/>
        </p:nvSpPr>
        <p:spPr>
          <a:xfrm>
            <a:off x="607316" y="8224305"/>
            <a:ext cx="3171471" cy="34567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lnSpc>
                <a:spcPts val="1560"/>
              </a:lnSpc>
              <a:defRPr/>
            </a:pPr>
            <a:r>
              <a:rPr lang="en-US" sz="5400" dirty="0">
                <a:solidFill>
                  <a:schemeClr val="bg1"/>
                </a:solidFill>
                <a:latin typeface="VV Centra 2 Extrabold" pitchFamily="2" charset="0"/>
                <a:ea typeface="VV Centra 2 Extrabold" pitchFamily="2" charset="0"/>
              </a:rPr>
              <a:t>£2399</a:t>
            </a:r>
            <a:r>
              <a:rPr lang="en-US" sz="2400" dirty="0">
                <a:solidFill>
                  <a:schemeClr val="bg1"/>
                </a:solidFill>
                <a:latin typeface="VV Centra 2 Extrabold" pitchFamily="2" charset="0"/>
                <a:ea typeface="VV Centra 2 Extrabold" pitchFamily="2" charset="0"/>
              </a:rPr>
              <a:t>pp</a:t>
            </a:r>
            <a:endParaRPr kumimoji="0" lang="en-US" sz="2400" b="0" i="0" u="none" strike="noStrike" kern="1200" cap="none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V Centra 2 Extrabold" pitchFamily="2" charset="0"/>
              <a:ea typeface="VV Centra 2 Extrabold" pitchFamily="2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7539C51-405F-41F6-B520-B8E54F5C38BD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607316" y="6958502"/>
            <a:ext cx="2967773" cy="360000"/>
            <a:chOff x="637312" y="7041148"/>
            <a:chExt cx="2967773" cy="3600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D0EBF9D-A453-6F86-2E08-D6130D04EEA6}"/>
                </a:ext>
              </a:extLst>
            </p:cNvPr>
            <p:cNvSpPr>
              <a:spLocks noGrp="1" noRot="1" noChangeAspect="1" noMove="1" noResize="1" noEditPoints="1" noAdjustHandles="1" noChangeArrowheads="1" noChangeShapeType="1"/>
            </p:cNvSpPr>
            <p:nvPr/>
          </p:nvSpPr>
          <p:spPr>
            <a:xfrm>
              <a:off x="637312" y="7041148"/>
              <a:ext cx="360000" cy="360000"/>
            </a:xfrm>
            <a:prstGeom prst="rect">
              <a:avLst/>
            </a:prstGeom>
            <a:blipFill>
              <a:blip r:embed="rId5"/>
              <a:srcRect/>
              <a:stretch>
                <a:fillRect l="1428" r="1428"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B14ED29-790E-CAC3-4E70-A60B929A32AC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77960" y="7122884"/>
              <a:ext cx="2427125" cy="19652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lvl="0">
                <a:lnSpc>
                  <a:spcPts val="1560"/>
                </a:lnSpc>
                <a:defRPr/>
              </a:pPr>
              <a:r>
                <a:rPr lang="en-US" sz="1200" dirty="0">
                  <a:solidFill>
                    <a:srgbClr val="333333"/>
                  </a:solidFill>
                  <a:latin typeface="VV Centra 2" pitchFamily="2" charset="0"/>
                  <a:ea typeface="VV Centra 2" pitchFamily="2" charset="0"/>
                </a:rPr>
                <a:t>8 nights + 1 night in Barcelona</a:t>
              </a:r>
              <a:endParaRPr kumimoji="0" lang="en-US" sz="1200" b="0" i="0" u="none" strike="noStrike" kern="1200" cap="none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V Centra 2" pitchFamily="2" charset="0"/>
                <a:ea typeface="VV Centra 2" pitchFamily="2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500D8E20-230B-5DF9-1172-61B99711F06E}"/>
              </a:ext>
            </a:extLst>
          </p:cNvPr>
          <p:cNvGrpSpPr/>
          <p:nvPr/>
        </p:nvGrpSpPr>
        <p:grpSpPr>
          <a:xfrm>
            <a:off x="4139151" y="6916789"/>
            <a:ext cx="2590735" cy="401713"/>
            <a:chOff x="4151629" y="7032246"/>
            <a:chExt cx="2590735" cy="401713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E0CD6D2-4999-7EA5-B677-BF67E1D6FF5F}"/>
                </a:ext>
              </a:extLst>
            </p:cNvPr>
            <p:cNvSpPr>
              <a:spLocks noGrp="1" noRot="1" noChangeAspect="1" noMove="1" noResize="1" noEditPoints="1" noAdjustHandles="1" noChangeArrowheads="1" noChangeShapeType="1"/>
            </p:cNvSpPr>
            <p:nvPr/>
          </p:nvSpPr>
          <p:spPr>
            <a:xfrm>
              <a:off x="4151629" y="7053102"/>
              <a:ext cx="360000" cy="360000"/>
            </a:xfrm>
            <a:prstGeom prst="rect">
              <a:avLst/>
            </a:prstGeom>
            <a:blipFill>
              <a:blip r:embed="rId6"/>
              <a:srcRect/>
              <a:stretch>
                <a:fillRect l="476" r="476"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08E74E4-D541-FBE1-A03C-97DA3B975D92}"/>
                </a:ext>
              </a:extLst>
            </p:cNvPr>
            <p:cNvSpPr txBox="1">
              <a:spLocks/>
            </p:cNvSpPr>
            <p:nvPr/>
          </p:nvSpPr>
          <p:spPr>
            <a:xfrm>
              <a:off x="4687030" y="7032246"/>
              <a:ext cx="2055334" cy="40171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lvl="0">
                <a:lnSpc>
                  <a:spcPts val="1560"/>
                </a:lnSpc>
                <a:defRPr/>
              </a:pPr>
              <a:r>
                <a:rPr lang="en-US" sz="1200" dirty="0">
                  <a:solidFill>
                    <a:srgbClr val="333333"/>
                  </a:solidFill>
                  <a:latin typeface="VV Centra 2" pitchFamily="2" charset="0"/>
                  <a:ea typeface="VV Centra 2" pitchFamily="2" charset="0"/>
                </a:rPr>
                <a:t>Departing 10 July 2026</a:t>
              </a:r>
            </a:p>
            <a:p>
              <a:pPr lvl="0">
                <a:lnSpc>
                  <a:spcPts val="1560"/>
                </a:lnSpc>
                <a:defRPr/>
              </a:pPr>
              <a:r>
                <a:rPr kumimoji="0" lang="en-US" sz="1200" b="0" i="0" u="none" strike="noStrike" kern="1200" cap="none" normalizeH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VV Centra 2" pitchFamily="2" charset="0"/>
                  <a:ea typeface="VV Centra 2" pitchFamily="2" charset="0"/>
                </a:rPr>
                <a:t>Return flights included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39472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C9F39C-5B37-456F-B5A0-7D448BB4E1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E606CEC-938D-DF95-931E-9FCDD6F1041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367" y="9594901"/>
            <a:ext cx="3058013" cy="109214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2CC7510-A2B4-5CD8-78CE-2B6B4C043E57}"/>
              </a:ext>
            </a:extLst>
          </p:cNvPr>
          <p:cNvSpPr/>
          <p:nvPr/>
        </p:nvSpPr>
        <p:spPr>
          <a:xfrm>
            <a:off x="358775" y="9468952"/>
            <a:ext cx="1997075" cy="918062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Insert your</a:t>
            </a:r>
          </a:p>
          <a:p>
            <a:pPr algn="ctr"/>
            <a:r>
              <a:rPr lang="en-US" dirty="0"/>
              <a:t>logo here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59271A-2DE4-4DD1-1B86-16B4170FC0C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41837" y="9097183"/>
            <a:ext cx="6876000" cy="19652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lnSpc>
                <a:spcPts val="1560"/>
              </a:lnSpc>
              <a:defRPr/>
            </a:pPr>
            <a:r>
              <a:rPr lang="en-US" sz="1200" dirty="0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£30pp in resort fees payable locally. Subject to change. View terms here: sellvv.co.uk/terms</a:t>
            </a:r>
            <a:endParaRPr kumimoji="0" lang="en-US" sz="1200" b="0" i="0" u="none" strike="noStrike" kern="1200" cap="none" normalizeH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VV Centra 2 Medium" pitchFamily="2" charset="0"/>
              <a:ea typeface="VV Centra 2 Medium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B5C3A5-D07D-DA53-26F5-A0F3BF291EC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59837" y="5272336"/>
            <a:ext cx="6840000" cy="43088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V Centra 2 Bold" pitchFamily="2" charset="0"/>
                <a:ea typeface="VV Centra 2 Bold" pitchFamily="2" charset="0"/>
              </a:rPr>
              <a:t>Italy, Spain &amp; French Riviera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VV Centra 2 Bold" pitchFamily="2" charset="0"/>
              <a:ea typeface="VV Centra 2 Bold" pitchFamily="2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330FBBD-1741-79C6-BF39-7A23CB4D7040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029437" y="5947828"/>
            <a:ext cx="5500800" cy="0"/>
          </a:xfrm>
          <a:prstGeom prst="line">
            <a:avLst/>
          </a:prstGeom>
          <a:ln w="25400">
            <a:solidFill>
              <a:srgbClr val="E10A0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5767C0D9-3165-6000-28D7-D205C733C72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23850" y="6153849"/>
            <a:ext cx="6840000" cy="3077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defRPr/>
            </a:pPr>
            <a:r>
              <a:rPr lang="it-IT" sz="1000" dirty="0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Barcelona  •  Palma de Mallorca  •  Provence (Marseille)  •  Cannes  •  Ajaccio  •</a:t>
            </a:r>
          </a:p>
          <a:p>
            <a:pPr lvl="0" algn="ctr">
              <a:defRPr/>
            </a:pPr>
            <a:r>
              <a:rPr lang="it-IT" sz="1000" dirty="0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Tuscany/Cinque Terre (La Spezia)  •  Barcelona</a:t>
            </a:r>
            <a:endParaRPr kumimoji="0" lang="en-US" sz="1000" b="0" i="0" u="none" strike="noStrike" kern="1200" cap="none" normalizeH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VV Centra 2 Medium" pitchFamily="2" charset="0"/>
              <a:ea typeface="VV Centra 2 Medium" pitchFamily="2" charset="0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4F9B027A-2F47-B21E-A231-6632B0A7E05C}"/>
              </a:ext>
            </a:extLst>
          </p:cNvPr>
          <p:cNvSpPr>
            <a:spLocks/>
          </p:cNvSpPr>
          <p:nvPr/>
        </p:nvSpPr>
        <p:spPr>
          <a:xfrm>
            <a:off x="341312" y="304802"/>
            <a:ext cx="6877051" cy="2886068"/>
          </a:xfrm>
          <a:prstGeom prst="roundRect">
            <a:avLst>
              <a:gd name="adj" fmla="val 5952"/>
            </a:avLst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7A339BB1-1EC8-1F12-EAF9-5FC077E8C81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2136" y="3541646"/>
            <a:ext cx="6855401" cy="1321336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28460EA-E0A5-C13D-E7E5-CBA3B70E7A1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22787" y="6667645"/>
            <a:ext cx="6877063" cy="2200547"/>
          </a:xfrm>
          <a:prstGeom prst="roundRect">
            <a:avLst>
              <a:gd name="adj" fmla="val 7249"/>
            </a:avLst>
          </a:prstGeom>
          <a:noFill/>
          <a:ln w="25400">
            <a:solidFill>
              <a:srgbClr val="E10A0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5BE9D4A-C858-6B16-96AA-1FCAD03F2C23}"/>
              </a:ext>
            </a:extLst>
          </p:cNvPr>
          <p:cNvSpPr txBox="1">
            <a:spLocks/>
          </p:cNvSpPr>
          <p:nvPr/>
        </p:nvSpPr>
        <p:spPr>
          <a:xfrm>
            <a:off x="4139150" y="7936014"/>
            <a:ext cx="2782163" cy="25039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sz="1200" dirty="0">
                <a:solidFill>
                  <a:srgbClr val="333333"/>
                </a:solidFill>
                <a:latin typeface="VV Centra 2" pitchFamily="2" charset="0"/>
                <a:ea typeface="VV Centra 2" pitchFamily="2" charset="0"/>
              </a:rPr>
              <a:t>$400 Bar Tab included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7817B90A-FDE2-8EBD-93BA-C0E7E7190A7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07318" y="7524227"/>
            <a:ext cx="3171469" cy="1073965"/>
          </a:xfrm>
          <a:prstGeom prst="roundRect">
            <a:avLst>
              <a:gd name="adj" fmla="val 10963"/>
            </a:avLst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09B5C3D-EB7B-B49A-96DD-B7CB6BD0587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31850" y="7662428"/>
            <a:ext cx="2787690" cy="18941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lnSpc>
                <a:spcPts val="1560"/>
              </a:lnSpc>
              <a:defRPr/>
            </a:pPr>
            <a:r>
              <a:rPr lang="en-US" sz="1000" dirty="0">
                <a:solidFill>
                  <a:schemeClr val="bg1"/>
                </a:solidFill>
                <a:latin typeface="VV Centra 2 Bold" pitchFamily="2" charset="0"/>
                <a:ea typeface="VV Centra 2 Bold" pitchFamily="2" charset="0"/>
              </a:rPr>
              <a:t>Sea Terrace package price from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021173E-2CC2-15A9-0FC3-B71EAB8C2238}"/>
              </a:ext>
            </a:extLst>
          </p:cNvPr>
          <p:cNvSpPr txBox="1">
            <a:spLocks/>
          </p:cNvSpPr>
          <p:nvPr/>
        </p:nvSpPr>
        <p:spPr>
          <a:xfrm>
            <a:off x="607316" y="8224305"/>
            <a:ext cx="3171471" cy="34567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lnSpc>
                <a:spcPts val="1560"/>
              </a:lnSpc>
              <a:defRPr/>
            </a:pPr>
            <a:r>
              <a:rPr lang="en-US" sz="5400" dirty="0">
                <a:solidFill>
                  <a:schemeClr val="bg1"/>
                </a:solidFill>
                <a:latin typeface="VV Centra 2 Extrabold" pitchFamily="2" charset="0"/>
                <a:ea typeface="VV Centra 2 Extrabold" pitchFamily="2" charset="0"/>
              </a:rPr>
              <a:t>£2249</a:t>
            </a:r>
            <a:r>
              <a:rPr lang="en-US" sz="2400" dirty="0">
                <a:solidFill>
                  <a:schemeClr val="bg1"/>
                </a:solidFill>
                <a:latin typeface="VV Centra 2 Extrabold" pitchFamily="2" charset="0"/>
                <a:ea typeface="VV Centra 2 Extrabold" pitchFamily="2" charset="0"/>
              </a:rPr>
              <a:t>pp</a:t>
            </a:r>
            <a:endParaRPr kumimoji="0" lang="en-US" sz="2400" b="0" i="0" u="none" strike="noStrike" kern="1200" cap="none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V Centra 2 Extrabold" pitchFamily="2" charset="0"/>
              <a:ea typeface="VV Centra 2 Extrabold" pitchFamily="2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A8DC747-EC9D-0EF0-E5EE-4A822BDD60EC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607316" y="6958502"/>
            <a:ext cx="2967773" cy="360000"/>
            <a:chOff x="637312" y="7041148"/>
            <a:chExt cx="2967773" cy="3600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E95495D-B01F-9B6B-A37D-25F467F91EDC}"/>
                </a:ext>
              </a:extLst>
            </p:cNvPr>
            <p:cNvSpPr>
              <a:spLocks noGrp="1" noRot="1" noChangeAspect="1" noMove="1" noResize="1" noEditPoints="1" noAdjustHandles="1" noChangeArrowheads="1" noChangeShapeType="1"/>
            </p:cNvSpPr>
            <p:nvPr/>
          </p:nvSpPr>
          <p:spPr>
            <a:xfrm>
              <a:off x="637312" y="7041148"/>
              <a:ext cx="360000" cy="360000"/>
            </a:xfrm>
            <a:prstGeom prst="rect">
              <a:avLst/>
            </a:prstGeom>
            <a:blipFill>
              <a:blip r:embed="rId5"/>
              <a:srcRect/>
              <a:stretch>
                <a:fillRect l="1428" r="1428"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B86018A-64B5-BD43-B1F7-6BEA96F100BB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77960" y="7122884"/>
              <a:ext cx="2427125" cy="19652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lvl="0">
                <a:lnSpc>
                  <a:spcPts val="1560"/>
                </a:lnSpc>
                <a:defRPr/>
              </a:pPr>
              <a:r>
                <a:rPr lang="en-US" sz="1200" dirty="0">
                  <a:solidFill>
                    <a:srgbClr val="333333"/>
                  </a:solidFill>
                  <a:latin typeface="VV Centra 2" pitchFamily="2" charset="0"/>
                  <a:ea typeface="VV Centra 2" pitchFamily="2" charset="0"/>
                </a:rPr>
                <a:t>8 nights + 1 night in Barcelona</a:t>
              </a:r>
              <a:endParaRPr kumimoji="0" lang="en-US" sz="1200" b="0" i="0" u="none" strike="noStrike" kern="1200" cap="none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V Centra 2" pitchFamily="2" charset="0"/>
                <a:ea typeface="VV Centra 2" pitchFamily="2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96E468C-267F-7E7B-47DD-EA2702222EE0}"/>
              </a:ext>
            </a:extLst>
          </p:cNvPr>
          <p:cNvGrpSpPr/>
          <p:nvPr/>
        </p:nvGrpSpPr>
        <p:grpSpPr>
          <a:xfrm>
            <a:off x="4139151" y="6916789"/>
            <a:ext cx="2590735" cy="401713"/>
            <a:chOff x="4151629" y="7032246"/>
            <a:chExt cx="2590735" cy="401713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D4B5AB5-0B3D-9E89-CDE0-6C2C7D771F5C}"/>
                </a:ext>
              </a:extLst>
            </p:cNvPr>
            <p:cNvSpPr>
              <a:spLocks noGrp="1" noRot="1" noChangeAspect="1" noMove="1" noResize="1" noEditPoints="1" noAdjustHandles="1" noChangeArrowheads="1" noChangeShapeType="1"/>
            </p:cNvSpPr>
            <p:nvPr/>
          </p:nvSpPr>
          <p:spPr>
            <a:xfrm>
              <a:off x="4151629" y="7053102"/>
              <a:ext cx="360000" cy="360000"/>
            </a:xfrm>
            <a:prstGeom prst="rect">
              <a:avLst/>
            </a:prstGeom>
            <a:blipFill>
              <a:blip r:embed="rId6"/>
              <a:srcRect/>
              <a:stretch>
                <a:fillRect l="476" r="476"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A166137-7169-CA10-448A-80AB951CE0F3}"/>
                </a:ext>
              </a:extLst>
            </p:cNvPr>
            <p:cNvSpPr txBox="1">
              <a:spLocks/>
            </p:cNvSpPr>
            <p:nvPr/>
          </p:nvSpPr>
          <p:spPr>
            <a:xfrm>
              <a:off x="4687030" y="7032246"/>
              <a:ext cx="2055334" cy="40171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lvl="0">
                <a:lnSpc>
                  <a:spcPts val="1560"/>
                </a:lnSpc>
                <a:defRPr/>
              </a:pPr>
              <a:r>
                <a:rPr lang="en-US" sz="1200" dirty="0">
                  <a:solidFill>
                    <a:srgbClr val="333333"/>
                  </a:solidFill>
                  <a:latin typeface="VV Centra 2" pitchFamily="2" charset="0"/>
                  <a:ea typeface="VV Centra 2" pitchFamily="2" charset="0"/>
                </a:rPr>
                <a:t>Departs 1 August 2026</a:t>
              </a:r>
            </a:p>
            <a:p>
              <a:pPr lvl="0">
                <a:lnSpc>
                  <a:spcPts val="1560"/>
                </a:lnSpc>
                <a:defRPr/>
              </a:pPr>
              <a:r>
                <a:rPr kumimoji="0" lang="en-US" sz="1200" b="0" i="0" u="none" strike="noStrike" kern="1200" cap="none" normalizeH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VV Centra 2" pitchFamily="2" charset="0"/>
                  <a:ea typeface="VV Centra 2" pitchFamily="2" charset="0"/>
                </a:rPr>
                <a:t>Return flights included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88448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C8B89A-542D-31BD-5737-6885000E06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1041ABB-FB7D-6860-6D51-858305C9D4B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367" y="9594901"/>
            <a:ext cx="3058013" cy="109214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7F6B892-05F3-AEF8-1738-BDD27F345CFF}"/>
              </a:ext>
            </a:extLst>
          </p:cNvPr>
          <p:cNvSpPr/>
          <p:nvPr/>
        </p:nvSpPr>
        <p:spPr>
          <a:xfrm>
            <a:off x="358775" y="9468952"/>
            <a:ext cx="1997075" cy="918062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Insert your</a:t>
            </a:r>
          </a:p>
          <a:p>
            <a:pPr algn="ctr"/>
            <a:r>
              <a:rPr lang="en-US" dirty="0"/>
              <a:t>logo here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75EB9B-DB41-F34D-84D5-5968A37647F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41837" y="9097183"/>
            <a:ext cx="6876000" cy="19652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lnSpc>
                <a:spcPts val="1560"/>
              </a:lnSpc>
              <a:defRPr/>
            </a:pPr>
            <a:r>
              <a:rPr lang="en-US" sz="1200" dirty="0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£30pp in resort fees payable locally. Subject to change. View terms here: sellvv.co.uk/terms</a:t>
            </a:r>
            <a:endParaRPr kumimoji="0" lang="en-US" sz="1200" b="0" i="0" u="none" strike="noStrike" kern="1200" cap="none" normalizeH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VV Centra 2 Medium" pitchFamily="2" charset="0"/>
              <a:ea typeface="VV Centra 2 Medium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24D56C0-35F2-CD79-07FB-868A665E420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59837" y="5272336"/>
            <a:ext cx="6840000" cy="43088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V Centra 2 Bold" pitchFamily="2" charset="0"/>
                <a:ea typeface="VV Centra 2 Bold" pitchFamily="2" charset="0"/>
              </a:rPr>
              <a:t>French Riviera, Italy &amp; Ibiza Overnight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VV Centra 2 Bold" pitchFamily="2" charset="0"/>
              <a:ea typeface="VV Centra 2 Bold" pitchFamily="2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B09CD54-C44D-035D-48B7-AC91F6671545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029437" y="5947828"/>
            <a:ext cx="5500800" cy="0"/>
          </a:xfrm>
          <a:prstGeom prst="line">
            <a:avLst/>
          </a:prstGeom>
          <a:ln w="25400">
            <a:solidFill>
              <a:srgbClr val="E10A0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8FE5FF22-D419-2700-C59F-A0184DEA21D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23850" y="6230793"/>
            <a:ext cx="6840000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defRPr/>
            </a:pPr>
            <a:r>
              <a:rPr lang="it-IT" sz="1000" dirty="0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Barcelona  •  Rome (Civitavecchia)  •  Florence/Pisa (Livorno)  •  Cannes  •  Ibiza  •  Barcelona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77CAB673-6B25-4B65-8BA5-6C0419BA35EB}"/>
              </a:ext>
            </a:extLst>
          </p:cNvPr>
          <p:cNvSpPr>
            <a:spLocks/>
          </p:cNvSpPr>
          <p:nvPr/>
        </p:nvSpPr>
        <p:spPr>
          <a:xfrm>
            <a:off x="341312" y="304802"/>
            <a:ext cx="6877051" cy="2886068"/>
          </a:xfrm>
          <a:prstGeom prst="roundRect">
            <a:avLst>
              <a:gd name="adj" fmla="val 5952"/>
            </a:avLst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9522DC92-6DFB-86A5-8B91-4A93BDF3ACA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2136" y="3541646"/>
            <a:ext cx="6855401" cy="1321336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01BF2BB-BEA6-1394-5A5B-2BED9142012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22787" y="6667645"/>
            <a:ext cx="6877063" cy="2200547"/>
          </a:xfrm>
          <a:prstGeom prst="roundRect">
            <a:avLst>
              <a:gd name="adj" fmla="val 7249"/>
            </a:avLst>
          </a:prstGeom>
          <a:noFill/>
          <a:ln w="25400">
            <a:solidFill>
              <a:srgbClr val="E10A0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1A72DD7-9A60-721C-8895-238CDF5E1776}"/>
              </a:ext>
            </a:extLst>
          </p:cNvPr>
          <p:cNvSpPr txBox="1">
            <a:spLocks/>
          </p:cNvSpPr>
          <p:nvPr/>
        </p:nvSpPr>
        <p:spPr>
          <a:xfrm>
            <a:off x="4139150" y="7936014"/>
            <a:ext cx="2782163" cy="25039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sz="1200" dirty="0">
                <a:solidFill>
                  <a:srgbClr val="333333"/>
                </a:solidFill>
                <a:latin typeface="VV Centra 2" pitchFamily="2" charset="0"/>
                <a:ea typeface="VV Centra 2" pitchFamily="2" charset="0"/>
              </a:rPr>
              <a:t>$400 Bar Tab included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E6C5C809-B973-BE8F-EA22-FDCC47E4C14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07318" y="7524227"/>
            <a:ext cx="3171469" cy="1073965"/>
          </a:xfrm>
          <a:prstGeom prst="roundRect">
            <a:avLst>
              <a:gd name="adj" fmla="val 10963"/>
            </a:avLst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35C98B5-E8C1-6B5A-CE9F-308E357AC67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31850" y="7662428"/>
            <a:ext cx="2787690" cy="18941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lnSpc>
                <a:spcPts val="1560"/>
              </a:lnSpc>
              <a:defRPr/>
            </a:pPr>
            <a:r>
              <a:rPr lang="en-US" sz="1000" dirty="0">
                <a:solidFill>
                  <a:schemeClr val="bg1"/>
                </a:solidFill>
                <a:latin typeface="VV Centra 2 Bold" pitchFamily="2" charset="0"/>
                <a:ea typeface="VV Centra 2 Bold" pitchFamily="2" charset="0"/>
              </a:rPr>
              <a:t>Sea Terrace package price from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BABDF2A-E879-BCFB-9CC7-31A26E3A4D42}"/>
              </a:ext>
            </a:extLst>
          </p:cNvPr>
          <p:cNvSpPr txBox="1">
            <a:spLocks/>
          </p:cNvSpPr>
          <p:nvPr/>
        </p:nvSpPr>
        <p:spPr>
          <a:xfrm>
            <a:off x="607316" y="8224305"/>
            <a:ext cx="3171471" cy="34567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lnSpc>
                <a:spcPts val="1560"/>
              </a:lnSpc>
              <a:defRPr/>
            </a:pPr>
            <a:r>
              <a:rPr lang="en-US" sz="5400" dirty="0">
                <a:solidFill>
                  <a:schemeClr val="bg1"/>
                </a:solidFill>
                <a:latin typeface="VV Centra 2 Extrabold" pitchFamily="2" charset="0"/>
                <a:ea typeface="VV Centra 2 Extrabold" pitchFamily="2" charset="0"/>
              </a:rPr>
              <a:t>£1949</a:t>
            </a:r>
            <a:r>
              <a:rPr lang="en-US" sz="2400" dirty="0">
                <a:solidFill>
                  <a:schemeClr val="bg1"/>
                </a:solidFill>
                <a:latin typeface="VV Centra 2 Extrabold" pitchFamily="2" charset="0"/>
                <a:ea typeface="VV Centra 2 Extrabold" pitchFamily="2" charset="0"/>
              </a:rPr>
              <a:t>pp</a:t>
            </a:r>
            <a:endParaRPr kumimoji="0" lang="en-US" sz="2400" b="0" i="0" u="none" strike="noStrike" kern="1200" cap="none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V Centra 2 Extrabold" pitchFamily="2" charset="0"/>
              <a:ea typeface="VV Centra 2 Extrabold" pitchFamily="2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C7E04B7-406B-1259-1D53-B9E2F86F3C83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607316" y="6958502"/>
            <a:ext cx="2967773" cy="360000"/>
            <a:chOff x="637312" y="7041148"/>
            <a:chExt cx="2967773" cy="3600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285C5FD-F4D6-4BA8-96B7-A274E5DB47AB}"/>
                </a:ext>
              </a:extLst>
            </p:cNvPr>
            <p:cNvSpPr>
              <a:spLocks noGrp="1" noRot="1" noChangeAspect="1" noMove="1" noResize="1" noEditPoints="1" noAdjustHandles="1" noChangeArrowheads="1" noChangeShapeType="1"/>
            </p:cNvSpPr>
            <p:nvPr/>
          </p:nvSpPr>
          <p:spPr>
            <a:xfrm>
              <a:off x="637312" y="7041148"/>
              <a:ext cx="360000" cy="360000"/>
            </a:xfrm>
            <a:prstGeom prst="rect">
              <a:avLst/>
            </a:prstGeom>
            <a:blipFill>
              <a:blip r:embed="rId5"/>
              <a:srcRect/>
              <a:stretch>
                <a:fillRect l="1428" r="1428"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6963322-04BC-6517-DAF3-520A8CFC0642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77960" y="7122884"/>
              <a:ext cx="2427125" cy="19652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lvl="0">
                <a:lnSpc>
                  <a:spcPts val="1560"/>
                </a:lnSpc>
                <a:defRPr/>
              </a:pPr>
              <a:r>
                <a:rPr lang="en-US" sz="1200" dirty="0">
                  <a:solidFill>
                    <a:srgbClr val="333333"/>
                  </a:solidFill>
                  <a:latin typeface="VV Centra 2" pitchFamily="2" charset="0"/>
                  <a:ea typeface="VV Centra 2" pitchFamily="2" charset="0"/>
                </a:rPr>
                <a:t>7 nights + 1 night in Barcelona</a:t>
              </a:r>
              <a:endParaRPr kumimoji="0" lang="en-US" sz="1200" b="0" i="0" u="none" strike="noStrike" kern="1200" cap="none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V Centra 2" pitchFamily="2" charset="0"/>
                <a:ea typeface="VV Centra 2" pitchFamily="2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4C0F603F-13EE-BD24-88BC-6E75F06496DD}"/>
              </a:ext>
            </a:extLst>
          </p:cNvPr>
          <p:cNvGrpSpPr/>
          <p:nvPr/>
        </p:nvGrpSpPr>
        <p:grpSpPr>
          <a:xfrm>
            <a:off x="4139151" y="6916789"/>
            <a:ext cx="2590735" cy="401713"/>
            <a:chOff x="4151629" y="7032246"/>
            <a:chExt cx="2590735" cy="401713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79D0667-2D84-DBB2-C7E9-C883BE675752}"/>
                </a:ext>
              </a:extLst>
            </p:cNvPr>
            <p:cNvSpPr>
              <a:spLocks noGrp="1" noRot="1" noChangeAspect="1" noMove="1" noResize="1" noEditPoints="1" noAdjustHandles="1" noChangeArrowheads="1" noChangeShapeType="1"/>
            </p:cNvSpPr>
            <p:nvPr/>
          </p:nvSpPr>
          <p:spPr>
            <a:xfrm>
              <a:off x="4151629" y="7053102"/>
              <a:ext cx="360000" cy="360000"/>
            </a:xfrm>
            <a:prstGeom prst="rect">
              <a:avLst/>
            </a:prstGeom>
            <a:blipFill>
              <a:blip r:embed="rId6"/>
              <a:srcRect/>
              <a:stretch>
                <a:fillRect l="476" r="476"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467B2BF-080B-4D6D-325E-BD1BA22E4292}"/>
                </a:ext>
              </a:extLst>
            </p:cNvPr>
            <p:cNvSpPr txBox="1">
              <a:spLocks/>
            </p:cNvSpPr>
            <p:nvPr/>
          </p:nvSpPr>
          <p:spPr>
            <a:xfrm>
              <a:off x="4687030" y="7032246"/>
              <a:ext cx="2055334" cy="40171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lvl="0">
                <a:lnSpc>
                  <a:spcPts val="1560"/>
                </a:lnSpc>
                <a:defRPr/>
              </a:pPr>
              <a:r>
                <a:rPr lang="en-US" sz="1200" dirty="0">
                  <a:solidFill>
                    <a:srgbClr val="333333"/>
                  </a:solidFill>
                  <a:latin typeface="VV Centra 2" pitchFamily="2" charset="0"/>
                  <a:ea typeface="VV Centra 2" pitchFamily="2" charset="0"/>
                </a:rPr>
                <a:t>Departs 3 July 2026</a:t>
              </a:r>
            </a:p>
            <a:p>
              <a:pPr lvl="0">
                <a:lnSpc>
                  <a:spcPts val="1560"/>
                </a:lnSpc>
                <a:defRPr/>
              </a:pPr>
              <a:r>
                <a:rPr kumimoji="0" lang="en-US" sz="1200" b="0" i="0" u="none" strike="noStrike" kern="1200" cap="none" normalizeH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VV Centra 2" pitchFamily="2" charset="0"/>
                  <a:ea typeface="VV Centra 2" pitchFamily="2" charset="0"/>
                </a:rPr>
                <a:t>Return flights included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882305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A772B83BA8E2468E888950BC018958" ma:contentTypeVersion="14" ma:contentTypeDescription="Create a new document." ma:contentTypeScope="" ma:versionID="cd7af7e1588a6539b2de4122ecb1d82a">
  <xsd:schema xmlns:xsd="http://www.w3.org/2001/XMLSchema" xmlns:xs="http://www.w3.org/2001/XMLSchema" xmlns:p="http://schemas.microsoft.com/office/2006/metadata/properties" xmlns:ns2="e70f7adb-373f-49ff-b302-a96d2b2b043b" xmlns:ns3="3fcca17e-22dc-47ba-a035-60d3073becb1" targetNamespace="http://schemas.microsoft.com/office/2006/metadata/properties" ma:root="true" ma:fieldsID="67e64e81ea6429fe108dc8bd36fab7dc" ns2:_="" ns3:_="">
    <xsd:import namespace="e70f7adb-373f-49ff-b302-a96d2b2b043b"/>
    <xsd:import namespace="3fcca17e-22dc-47ba-a035-60d3073becb1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0f7adb-373f-49ff-b302-a96d2b2b043b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09722e89-ce61-476e-a893-fa2ca5ca512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cca17e-22dc-47ba-a035-60d3073becb1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a7902715-454b-4b8c-baae-cda83dbc21b2}" ma:internalName="TaxCatchAll" ma:showField="CatchAllData" ma:web="3fcca17e-22dc-47ba-a035-60d3073becb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fcca17e-22dc-47ba-a035-60d3073becb1" xsi:nil="true"/>
    <lcf76f155ced4ddcb4097134ff3c332f xmlns="e70f7adb-373f-49ff-b302-a96d2b2b043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B37F787-A573-4FC0-8149-1126CEA9C0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70f7adb-373f-49ff-b302-a96d2b2b043b"/>
    <ds:schemaRef ds:uri="3fcca17e-22dc-47ba-a035-60d3073becb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56EA052-7D86-4777-B5FD-9D38B0C6B67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776498B-D37C-4AE6-804C-0055E451CC62}">
  <ds:schemaRefs>
    <ds:schemaRef ds:uri="http://schemas.microsoft.com/office/2006/metadata/properties"/>
    <ds:schemaRef ds:uri="http://schemas.microsoft.com/office/infopath/2007/PartnerControls"/>
    <ds:schemaRef ds:uri="3fcca17e-22dc-47ba-a035-60d3073becb1"/>
    <ds:schemaRef ds:uri="e70f7adb-373f-49ff-b302-a96d2b2b043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491</TotalTime>
  <Words>500</Words>
  <Application>Microsoft Office PowerPoint</Application>
  <PresentationFormat>Custom</PresentationFormat>
  <Paragraphs>71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Aptos</vt:lpstr>
      <vt:lpstr>Aptos Display</vt:lpstr>
      <vt:lpstr>Arial</vt:lpstr>
      <vt:lpstr>VV Centra 2</vt:lpstr>
      <vt:lpstr>VV Centra 2 Bold</vt:lpstr>
      <vt:lpstr>VV Centra 2 Extrabold</vt:lpstr>
      <vt:lpstr>VV Centra 2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 Williams</dc:creator>
  <cp:lastModifiedBy>Dan Williams</cp:lastModifiedBy>
  <cp:revision>2</cp:revision>
  <dcterms:created xsi:type="dcterms:W3CDTF">2026-04-08T11:07:28Z</dcterms:created>
  <dcterms:modified xsi:type="dcterms:W3CDTF">2026-05-08T08:26:13Z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0x0101009BA772B83BA8E2468E888950BC018958</vt:lpwstr>
  </property>
  <property fmtid="{D5CDD505-2E9C-101B-9397-08002B2CF9AE}" pid="3" name="MediaServiceImageTags">
    <vt:lpwstr/>
  </property>
</Properties>
</file>