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2" r:id="rId6"/>
    <p:sldId id="263" r:id="rId7"/>
    <p:sldId id="264" r:id="rId8"/>
    <p:sldId id="265" r:id="rId9"/>
    <p:sldId id="266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3E477-F16F-4E34-B963-FC9D4C3F77C9}" v="65" dt="2026-05-08T08:26:02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22" y="66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lliams" userId="f29b3c51-bd33-47dd-a3d1-9cc44d628716" providerId="ADAL" clId="{3FBEA603-2B2D-4C5A-847C-F4C7A4E1F9C7}"/>
    <pc:docChg chg="undo custSel addSld delSld modSld sldOrd">
      <pc:chgData name="Dan Williams" userId="f29b3c51-bd33-47dd-a3d1-9cc44d628716" providerId="ADAL" clId="{3FBEA603-2B2D-4C5A-847C-F4C7A4E1F9C7}" dt="2026-05-08T14:56:16.092" v="961" actId="14826"/>
      <pc:docMkLst>
        <pc:docMk/>
      </pc:docMkLst>
      <pc:sldChg chg="addSp delSp modSp del mod">
        <pc:chgData name="Dan Williams" userId="f29b3c51-bd33-47dd-a3d1-9cc44d628716" providerId="ADAL" clId="{3FBEA603-2B2D-4C5A-847C-F4C7A4E1F9C7}" dt="2026-05-08T14:30:35.978" v="764" actId="47"/>
        <pc:sldMkLst>
          <pc:docMk/>
          <pc:sldMk cId="3439614765" sldId="257"/>
        </pc:sldMkLst>
        <pc:spChg chg="mod">
          <ac:chgData name="Dan Williams" userId="f29b3c51-bd33-47dd-a3d1-9cc44d628716" providerId="ADAL" clId="{3FBEA603-2B2D-4C5A-847C-F4C7A4E1F9C7}" dt="2026-05-08T08:21:56.073" v="684"/>
          <ac:spMkLst>
            <pc:docMk/>
            <pc:sldMk cId="3439614765" sldId="257"/>
            <ac:spMk id="13" creationId="{EA193971-1B80-6DEE-35CD-EAD82209375F}"/>
          </ac:spMkLst>
        </pc:spChg>
        <pc:spChg chg="mod">
          <ac:chgData name="Dan Williams" userId="f29b3c51-bd33-47dd-a3d1-9cc44d628716" providerId="ADAL" clId="{3FBEA603-2B2D-4C5A-847C-F4C7A4E1F9C7}" dt="2026-05-08T08:22:12.501" v="690" actId="6549"/>
          <ac:spMkLst>
            <pc:docMk/>
            <pc:sldMk cId="3439614765" sldId="257"/>
            <ac:spMk id="16" creationId="{1340E09F-E679-612D-0E10-CF581E05F838}"/>
          </ac:spMkLst>
        </pc:spChg>
        <pc:spChg chg="mod">
          <ac:chgData name="Dan Williams" userId="f29b3c51-bd33-47dd-a3d1-9cc44d628716" providerId="ADAL" clId="{3FBEA603-2B2D-4C5A-847C-F4C7A4E1F9C7}" dt="2026-05-08T08:22:29.338" v="696"/>
          <ac:spMkLst>
            <pc:docMk/>
            <pc:sldMk cId="3439614765" sldId="257"/>
            <ac:spMk id="17" creationId="{45753632-2130-07D4-047F-19638B494ED8}"/>
          </ac:spMkLst>
        </pc:spChg>
        <pc:spChg chg="mod">
          <ac:chgData name="Dan Williams" userId="f29b3c51-bd33-47dd-a3d1-9cc44d628716" providerId="ADAL" clId="{3FBEA603-2B2D-4C5A-847C-F4C7A4E1F9C7}" dt="2026-05-08T08:22:22.948" v="692"/>
          <ac:spMkLst>
            <pc:docMk/>
            <pc:sldMk cId="3439614765" sldId="257"/>
            <ac:spMk id="18" creationId="{6CF2E212-03A2-6A93-6323-67962F030FFC}"/>
          </ac:spMkLst>
        </pc:spChg>
        <pc:spChg chg="mod">
          <ac:chgData name="Dan Williams" userId="f29b3c51-bd33-47dd-a3d1-9cc44d628716" providerId="ADAL" clId="{3FBEA603-2B2D-4C5A-847C-F4C7A4E1F9C7}" dt="2026-05-08T08:22:29.377" v="697"/>
          <ac:spMkLst>
            <pc:docMk/>
            <pc:sldMk cId="3439614765" sldId="257"/>
            <ac:spMk id="19" creationId="{3659A3E2-EC30-A790-AC9E-DAA1FCCB5798}"/>
          </ac:spMkLst>
        </pc:spChg>
        <pc:spChg chg="mod">
          <ac:chgData name="Dan Williams" userId="f29b3c51-bd33-47dd-a3d1-9cc44d628716" providerId="ADAL" clId="{3FBEA603-2B2D-4C5A-847C-F4C7A4E1F9C7}" dt="2026-05-08T08:22:23.653" v="694" actId="20577"/>
          <ac:spMkLst>
            <pc:docMk/>
            <pc:sldMk cId="3439614765" sldId="257"/>
            <ac:spMk id="20" creationId="{D466178D-3451-341A-C9A0-3324D0EAEC35}"/>
          </ac:spMkLst>
        </pc:spChg>
        <pc:spChg chg="mod">
          <ac:chgData name="Dan Williams" userId="f29b3c51-bd33-47dd-a3d1-9cc44d628716" providerId="ADAL" clId="{3FBEA603-2B2D-4C5A-847C-F4C7A4E1F9C7}" dt="2026-05-08T08:22:40.049" v="702" actId="20577"/>
          <ac:spMkLst>
            <pc:docMk/>
            <pc:sldMk cId="3439614765" sldId="257"/>
            <ac:spMk id="22" creationId="{944B0937-E49B-8CCB-4A80-939772833823}"/>
          </ac:spMkLst>
        </pc:spChg>
        <pc:spChg chg="mod">
          <ac:chgData name="Dan Williams" userId="f29b3c51-bd33-47dd-a3d1-9cc44d628716" providerId="ADAL" clId="{3FBEA603-2B2D-4C5A-847C-F4C7A4E1F9C7}" dt="2026-05-08T08:22:36.443" v="700" actId="20577"/>
          <ac:spMkLst>
            <pc:docMk/>
            <pc:sldMk cId="3439614765" sldId="257"/>
            <ac:spMk id="24" creationId="{C813B70B-9934-AD15-7344-9431B881A3C7}"/>
          </ac:spMkLst>
        </pc:spChg>
        <pc:spChg chg="mod modCrop">
          <ac:chgData name="Dan Williams" userId="f29b3c51-bd33-47dd-a3d1-9cc44d628716" providerId="ADAL" clId="{3FBEA603-2B2D-4C5A-847C-F4C7A4E1F9C7}" dt="2026-05-08T08:19:13.390" v="625" actId="14826"/>
          <ac:spMkLst>
            <pc:docMk/>
            <pc:sldMk cId="3439614765" sldId="257"/>
            <ac:spMk id="34" creationId="{F7A93C49-290C-1A26-C709-268DAB95889E}"/>
          </ac:spMkLst>
        </pc:spChg>
        <pc:grpChg chg="mod">
          <ac:chgData name="Dan Williams" userId="f29b3c51-bd33-47dd-a3d1-9cc44d628716" providerId="ADAL" clId="{3FBEA603-2B2D-4C5A-847C-F4C7A4E1F9C7}" dt="2026-05-08T08:22:29.338" v="696"/>
          <ac:grpSpMkLst>
            <pc:docMk/>
            <pc:sldMk cId="3439614765" sldId="257"/>
            <ac:grpSpMk id="45" creationId="{ACFFA03C-95D3-3727-D184-6CFEF3BC18B5}"/>
          </ac:grpSpMkLst>
        </pc:grpChg>
        <pc:grpChg chg="mod">
          <ac:chgData name="Dan Williams" userId="f29b3c51-bd33-47dd-a3d1-9cc44d628716" providerId="ADAL" clId="{3FBEA603-2B2D-4C5A-847C-F4C7A4E1F9C7}" dt="2026-05-08T08:22:22.948" v="692"/>
          <ac:grpSpMkLst>
            <pc:docMk/>
            <pc:sldMk cId="3439614765" sldId="257"/>
            <ac:grpSpMk id="46" creationId="{AA4D9D3F-E451-30CD-5F6F-345247ECA037}"/>
          </ac:grpSpMkLst>
        </pc:grpChg>
      </pc:sldChg>
      <pc:sldChg chg="addSp delSp modSp mod ord">
        <pc:chgData name="Dan Williams" userId="f29b3c51-bd33-47dd-a3d1-9cc44d628716" providerId="ADAL" clId="{3FBEA603-2B2D-4C5A-847C-F4C7A4E1F9C7}" dt="2026-05-08T14:55:23.848" v="956" actId="14826"/>
        <pc:sldMkLst>
          <pc:docMk/>
          <pc:sldMk cId="3676980765" sldId="261"/>
        </pc:sldMkLst>
        <pc:spChg chg="add mod ord">
          <ac:chgData name="Dan Williams" userId="f29b3c51-bd33-47dd-a3d1-9cc44d628716" providerId="ADAL" clId="{3FBEA603-2B2D-4C5A-847C-F4C7A4E1F9C7}" dt="2026-05-08T14:55:23.848" v="956" actId="14826"/>
          <ac:spMkLst>
            <pc:docMk/>
            <pc:sldMk cId="3676980765" sldId="261"/>
            <ac:spMk id="2" creationId="{CA6CF815-6650-BC81-24A0-8CC2B0188A65}"/>
          </ac:spMkLst>
        </pc:spChg>
        <pc:spChg chg="mod">
          <ac:chgData name="Dan Williams" userId="f29b3c51-bd33-47dd-a3d1-9cc44d628716" providerId="ADAL" clId="{3FBEA603-2B2D-4C5A-847C-F4C7A4E1F9C7}" dt="2026-05-08T14:30:46.926" v="776"/>
          <ac:spMkLst>
            <pc:docMk/>
            <pc:sldMk cId="3676980765" sldId="261"/>
            <ac:spMk id="13" creationId="{66ADC6C5-F0E2-C4B0-FF2B-7369BBCCD015}"/>
          </ac:spMkLst>
        </pc:spChg>
        <pc:spChg chg="mod">
          <ac:chgData name="Dan Williams" userId="f29b3c51-bd33-47dd-a3d1-9cc44d628716" providerId="ADAL" clId="{3FBEA603-2B2D-4C5A-847C-F4C7A4E1F9C7}" dt="2026-05-08T14:31:08.113" v="785"/>
          <ac:spMkLst>
            <pc:docMk/>
            <pc:sldMk cId="3676980765" sldId="261"/>
            <ac:spMk id="16" creationId="{8DC015B3-3982-ADC4-D63E-5E7E1A133CC2}"/>
          </ac:spMkLst>
        </pc:spChg>
        <pc:spChg chg="mod">
          <ac:chgData name="Dan Williams" userId="f29b3c51-bd33-47dd-a3d1-9cc44d628716" providerId="ADAL" clId="{3FBEA603-2B2D-4C5A-847C-F4C7A4E1F9C7}" dt="2026-05-08T14:35:31.387" v="802"/>
          <ac:spMkLst>
            <pc:docMk/>
            <pc:sldMk cId="3676980765" sldId="261"/>
            <ac:spMk id="17" creationId="{98F764DF-6A58-0116-F0B6-3A4C0E752127}"/>
          </ac:spMkLst>
        </pc:spChg>
        <pc:spChg chg="mod">
          <ac:chgData name="Dan Williams" userId="f29b3c51-bd33-47dd-a3d1-9cc44d628716" providerId="ADAL" clId="{3FBEA603-2B2D-4C5A-847C-F4C7A4E1F9C7}" dt="2026-05-08T14:35:42.194" v="805"/>
          <ac:spMkLst>
            <pc:docMk/>
            <pc:sldMk cId="3676980765" sldId="261"/>
            <ac:spMk id="18" creationId="{AE867E1F-9FB4-C9ED-7E09-4DC81F3112E2}"/>
          </ac:spMkLst>
        </pc:spChg>
        <pc:spChg chg="mod">
          <ac:chgData name="Dan Williams" userId="f29b3c51-bd33-47dd-a3d1-9cc44d628716" providerId="ADAL" clId="{3FBEA603-2B2D-4C5A-847C-F4C7A4E1F9C7}" dt="2026-05-08T14:35:31.421" v="803"/>
          <ac:spMkLst>
            <pc:docMk/>
            <pc:sldMk cId="3676980765" sldId="261"/>
            <ac:spMk id="19" creationId="{386910D4-0F0B-886A-82E6-EDE052EA8B04}"/>
          </ac:spMkLst>
        </pc:spChg>
        <pc:spChg chg="mod">
          <ac:chgData name="Dan Williams" userId="f29b3c51-bd33-47dd-a3d1-9cc44d628716" providerId="ADAL" clId="{3FBEA603-2B2D-4C5A-847C-F4C7A4E1F9C7}" dt="2026-05-08T14:35:43.363" v="807" actId="20577"/>
          <ac:spMkLst>
            <pc:docMk/>
            <pc:sldMk cId="3676980765" sldId="261"/>
            <ac:spMk id="20" creationId="{41E5C688-1002-0AC5-86A1-93B35309EA17}"/>
          </ac:spMkLst>
        </pc:spChg>
        <pc:spChg chg="mod">
          <ac:chgData name="Dan Williams" userId="f29b3c51-bd33-47dd-a3d1-9cc44d628716" providerId="ADAL" clId="{3FBEA603-2B2D-4C5A-847C-F4C7A4E1F9C7}" dt="2026-05-08T14:36:04.091" v="820" actId="20577"/>
          <ac:spMkLst>
            <pc:docMk/>
            <pc:sldMk cId="3676980765" sldId="261"/>
            <ac:spMk id="22" creationId="{CE51A5A5-39D8-6B94-B611-D847ABA64D19}"/>
          </ac:spMkLst>
        </pc:spChg>
        <pc:spChg chg="mod">
          <ac:chgData name="Dan Williams" userId="f29b3c51-bd33-47dd-a3d1-9cc44d628716" providerId="ADAL" clId="{3FBEA603-2B2D-4C5A-847C-F4C7A4E1F9C7}" dt="2026-04-29T16:35:53.620" v="613" actId="20577"/>
          <ac:spMkLst>
            <pc:docMk/>
            <pc:sldMk cId="3676980765" sldId="261"/>
            <ac:spMk id="23" creationId="{B6CB0C39-BD96-A649-27EC-07984C71C666}"/>
          </ac:spMkLst>
        </pc:spChg>
        <pc:spChg chg="mod">
          <ac:chgData name="Dan Williams" userId="f29b3c51-bd33-47dd-a3d1-9cc44d628716" providerId="ADAL" clId="{3FBEA603-2B2D-4C5A-847C-F4C7A4E1F9C7}" dt="2026-05-08T14:35:54.968" v="812" actId="20577"/>
          <ac:spMkLst>
            <pc:docMk/>
            <pc:sldMk cId="3676980765" sldId="261"/>
            <ac:spMk id="24" creationId="{91B7A37C-923F-B6B7-9BC7-2900AA26A32A}"/>
          </ac:spMkLst>
        </pc:spChg>
        <pc:grpChg chg="mod">
          <ac:chgData name="Dan Williams" userId="f29b3c51-bd33-47dd-a3d1-9cc44d628716" providerId="ADAL" clId="{3FBEA603-2B2D-4C5A-847C-F4C7A4E1F9C7}" dt="2026-05-08T14:35:31.387" v="802"/>
          <ac:grpSpMkLst>
            <pc:docMk/>
            <pc:sldMk cId="3676980765" sldId="261"/>
            <ac:grpSpMk id="45" creationId="{2DD7F72A-A5E2-828E-6E0F-CE16A73DFFC6}"/>
          </ac:grpSpMkLst>
        </pc:grpChg>
        <pc:grpChg chg="mod">
          <ac:chgData name="Dan Williams" userId="f29b3c51-bd33-47dd-a3d1-9cc44d628716" providerId="ADAL" clId="{3FBEA603-2B2D-4C5A-847C-F4C7A4E1F9C7}" dt="2026-05-08T14:35:42.194" v="805"/>
          <ac:grpSpMkLst>
            <pc:docMk/>
            <pc:sldMk cId="3676980765" sldId="261"/>
            <ac:grpSpMk id="46" creationId="{0ADFCB64-D816-32BF-C835-8C1A894A1092}"/>
          </ac:grpSpMkLst>
        </pc:grpChg>
        <pc:picChg chg="mod">
          <ac:chgData name="Dan Williams" userId="f29b3c51-bd33-47dd-a3d1-9cc44d628716" providerId="ADAL" clId="{3FBEA603-2B2D-4C5A-847C-F4C7A4E1F9C7}" dt="2026-04-29T14:07:30.920" v="463" actId="14826"/>
          <ac:picMkLst>
            <pc:docMk/>
            <pc:sldMk cId="3676980765" sldId="261"/>
            <ac:picMk id="38" creationId="{FBC84B93-0E55-8B42-BD9F-B4F6A28020B6}"/>
          </ac:picMkLst>
        </pc:picChg>
      </pc:sldChg>
      <pc:sldChg chg="modSp add mod">
        <pc:chgData name="Dan Williams" userId="f29b3c51-bd33-47dd-a3d1-9cc44d628716" providerId="ADAL" clId="{3FBEA603-2B2D-4C5A-847C-F4C7A4E1F9C7}" dt="2026-05-08T14:55:30.210" v="957" actId="14826"/>
        <pc:sldMkLst>
          <pc:docMk/>
          <pc:sldMk cId="584595525" sldId="262"/>
        </pc:sldMkLst>
        <pc:spChg chg="mod">
          <ac:chgData name="Dan Williams" userId="f29b3c51-bd33-47dd-a3d1-9cc44d628716" providerId="ADAL" clId="{3FBEA603-2B2D-4C5A-847C-F4C7A4E1F9C7}" dt="2026-05-08T14:55:30.210" v="957" actId="14826"/>
          <ac:spMkLst>
            <pc:docMk/>
            <pc:sldMk cId="584595525" sldId="262"/>
            <ac:spMk id="2" creationId="{E9DD1D07-ED91-319E-9923-124924FD51AF}"/>
          </ac:spMkLst>
        </pc:spChg>
        <pc:spChg chg="mod">
          <ac:chgData name="Dan Williams" userId="f29b3c51-bd33-47dd-a3d1-9cc44d628716" providerId="ADAL" clId="{3FBEA603-2B2D-4C5A-847C-F4C7A4E1F9C7}" dt="2026-05-08T14:36:14.228" v="823"/>
          <ac:spMkLst>
            <pc:docMk/>
            <pc:sldMk cId="584595525" sldId="262"/>
            <ac:spMk id="13" creationId="{4DEEF20C-83CE-5136-B452-3BC6B38E6374}"/>
          </ac:spMkLst>
        </pc:spChg>
        <pc:spChg chg="mod">
          <ac:chgData name="Dan Williams" userId="f29b3c51-bd33-47dd-a3d1-9cc44d628716" providerId="ADAL" clId="{3FBEA603-2B2D-4C5A-847C-F4C7A4E1F9C7}" dt="2026-05-08T14:36:18.501" v="826"/>
          <ac:spMkLst>
            <pc:docMk/>
            <pc:sldMk cId="584595525" sldId="262"/>
            <ac:spMk id="16" creationId="{A9EDCF2D-AA87-392D-7CB7-E89AF70C22C6}"/>
          </ac:spMkLst>
        </pc:spChg>
        <pc:spChg chg="mod">
          <ac:chgData name="Dan Williams" userId="f29b3c51-bd33-47dd-a3d1-9cc44d628716" providerId="ADAL" clId="{3FBEA603-2B2D-4C5A-847C-F4C7A4E1F9C7}" dt="2026-05-08T14:36:22.624" v="828"/>
          <ac:spMkLst>
            <pc:docMk/>
            <pc:sldMk cId="584595525" sldId="262"/>
            <ac:spMk id="17" creationId="{30BD658C-9430-D94A-DE04-8FA61104292E}"/>
          </ac:spMkLst>
        </pc:spChg>
        <pc:spChg chg="mod">
          <ac:chgData name="Dan Williams" userId="f29b3c51-bd33-47dd-a3d1-9cc44d628716" providerId="ADAL" clId="{3FBEA603-2B2D-4C5A-847C-F4C7A4E1F9C7}" dt="2026-05-08T14:36:28.182" v="831"/>
          <ac:spMkLst>
            <pc:docMk/>
            <pc:sldMk cId="584595525" sldId="262"/>
            <ac:spMk id="18" creationId="{621C8DFD-FA20-9B83-FCCA-39E6DF532253}"/>
          </ac:spMkLst>
        </pc:spChg>
        <pc:spChg chg="mod">
          <ac:chgData name="Dan Williams" userId="f29b3c51-bd33-47dd-a3d1-9cc44d628716" providerId="ADAL" clId="{3FBEA603-2B2D-4C5A-847C-F4C7A4E1F9C7}" dt="2026-05-08T14:36:22.663" v="829"/>
          <ac:spMkLst>
            <pc:docMk/>
            <pc:sldMk cId="584595525" sldId="262"/>
            <ac:spMk id="19" creationId="{FBCA5F5E-E66E-A285-464C-0723F5FECBE5}"/>
          </ac:spMkLst>
        </pc:spChg>
        <pc:spChg chg="mod">
          <ac:chgData name="Dan Williams" userId="f29b3c51-bd33-47dd-a3d1-9cc44d628716" providerId="ADAL" clId="{3FBEA603-2B2D-4C5A-847C-F4C7A4E1F9C7}" dt="2026-05-08T14:36:29.295" v="833" actId="20577"/>
          <ac:spMkLst>
            <pc:docMk/>
            <pc:sldMk cId="584595525" sldId="262"/>
            <ac:spMk id="20" creationId="{8131522C-E2C2-5784-823E-DFF2664BA09C}"/>
          </ac:spMkLst>
        </pc:spChg>
        <pc:spChg chg="mod">
          <ac:chgData name="Dan Williams" userId="f29b3c51-bd33-47dd-a3d1-9cc44d628716" providerId="ADAL" clId="{3FBEA603-2B2D-4C5A-847C-F4C7A4E1F9C7}" dt="2026-05-08T14:37:04.387" v="843" actId="20577"/>
          <ac:spMkLst>
            <pc:docMk/>
            <pc:sldMk cId="584595525" sldId="262"/>
            <ac:spMk id="22" creationId="{A6A0C0E1-4EB4-FCB8-D35D-E8C29A832739}"/>
          </ac:spMkLst>
        </pc:spChg>
        <pc:spChg chg="mod">
          <ac:chgData name="Dan Williams" userId="f29b3c51-bd33-47dd-a3d1-9cc44d628716" providerId="ADAL" clId="{3FBEA603-2B2D-4C5A-847C-F4C7A4E1F9C7}" dt="2026-05-08T14:36:43.971" v="839" actId="20577"/>
          <ac:spMkLst>
            <pc:docMk/>
            <pc:sldMk cId="584595525" sldId="262"/>
            <ac:spMk id="24" creationId="{92CA893B-0FEE-50E8-530E-1A3D809934B3}"/>
          </ac:spMkLst>
        </pc:spChg>
        <pc:grpChg chg="mod">
          <ac:chgData name="Dan Williams" userId="f29b3c51-bd33-47dd-a3d1-9cc44d628716" providerId="ADAL" clId="{3FBEA603-2B2D-4C5A-847C-F4C7A4E1F9C7}" dt="2026-05-08T14:36:22.624" v="828"/>
          <ac:grpSpMkLst>
            <pc:docMk/>
            <pc:sldMk cId="584595525" sldId="262"/>
            <ac:grpSpMk id="45" creationId="{AEEE645C-02B9-A9E3-5AE2-24CD0229F340}"/>
          </ac:grpSpMkLst>
        </pc:grpChg>
        <pc:grpChg chg="mod">
          <ac:chgData name="Dan Williams" userId="f29b3c51-bd33-47dd-a3d1-9cc44d628716" providerId="ADAL" clId="{3FBEA603-2B2D-4C5A-847C-F4C7A4E1F9C7}" dt="2026-05-08T14:36:28.182" v="831"/>
          <ac:grpSpMkLst>
            <pc:docMk/>
            <pc:sldMk cId="584595525" sldId="262"/>
            <ac:grpSpMk id="46" creationId="{31765D6B-2F1E-AC74-8354-53782771E745}"/>
          </ac:grpSpMkLst>
        </pc:grpChg>
      </pc:sldChg>
      <pc:sldChg chg="modSp add mod">
        <pc:chgData name="Dan Williams" userId="f29b3c51-bd33-47dd-a3d1-9cc44d628716" providerId="ADAL" clId="{3FBEA603-2B2D-4C5A-847C-F4C7A4E1F9C7}" dt="2026-05-08T14:55:37.337" v="958" actId="14826"/>
        <pc:sldMkLst>
          <pc:docMk/>
          <pc:sldMk cId="1092741381" sldId="263"/>
        </pc:sldMkLst>
        <pc:spChg chg="mod">
          <ac:chgData name="Dan Williams" userId="f29b3c51-bd33-47dd-a3d1-9cc44d628716" providerId="ADAL" clId="{3FBEA603-2B2D-4C5A-847C-F4C7A4E1F9C7}" dt="2026-05-08T14:55:37.337" v="958" actId="14826"/>
          <ac:spMkLst>
            <pc:docMk/>
            <pc:sldMk cId="1092741381" sldId="263"/>
            <ac:spMk id="2" creationId="{356B26DC-04FF-1282-1875-661DB9F60D7E}"/>
          </ac:spMkLst>
        </pc:spChg>
        <pc:spChg chg="mod">
          <ac:chgData name="Dan Williams" userId="f29b3c51-bd33-47dd-a3d1-9cc44d628716" providerId="ADAL" clId="{3FBEA603-2B2D-4C5A-847C-F4C7A4E1F9C7}" dt="2026-05-08T14:37:26.538" v="850" actId="20577"/>
          <ac:spMkLst>
            <pc:docMk/>
            <pc:sldMk cId="1092741381" sldId="263"/>
            <ac:spMk id="12" creationId="{465F3FD8-E685-FA11-A4BE-55AF7D0D65B8}"/>
          </ac:spMkLst>
        </pc:spChg>
        <pc:spChg chg="mod">
          <ac:chgData name="Dan Williams" userId="f29b3c51-bd33-47dd-a3d1-9cc44d628716" providerId="ADAL" clId="{3FBEA603-2B2D-4C5A-847C-F4C7A4E1F9C7}" dt="2026-05-08T14:37:23.587" v="848"/>
          <ac:spMkLst>
            <pc:docMk/>
            <pc:sldMk cId="1092741381" sldId="263"/>
            <ac:spMk id="13" creationId="{3065AB71-C6B9-62AC-DCE7-D12E6166FDED}"/>
          </ac:spMkLst>
        </pc:spChg>
        <pc:spChg chg="mod">
          <ac:chgData name="Dan Williams" userId="f29b3c51-bd33-47dd-a3d1-9cc44d628716" providerId="ADAL" clId="{3FBEA603-2B2D-4C5A-847C-F4C7A4E1F9C7}" dt="2026-05-08T14:37:32.022" v="853"/>
          <ac:spMkLst>
            <pc:docMk/>
            <pc:sldMk cId="1092741381" sldId="263"/>
            <ac:spMk id="16" creationId="{E4AFAD54-FF96-3CB3-1744-E6F8873E5F1D}"/>
          </ac:spMkLst>
        </pc:spChg>
        <pc:spChg chg="mod">
          <ac:chgData name="Dan Williams" userId="f29b3c51-bd33-47dd-a3d1-9cc44d628716" providerId="ADAL" clId="{3FBEA603-2B2D-4C5A-847C-F4C7A4E1F9C7}" dt="2026-05-08T14:37:37.304" v="855"/>
          <ac:spMkLst>
            <pc:docMk/>
            <pc:sldMk cId="1092741381" sldId="263"/>
            <ac:spMk id="17" creationId="{B93BD1F7-E548-55F8-7222-CD68FE2E595E}"/>
          </ac:spMkLst>
        </pc:spChg>
        <pc:spChg chg="mod">
          <ac:chgData name="Dan Williams" userId="f29b3c51-bd33-47dd-a3d1-9cc44d628716" providerId="ADAL" clId="{3FBEA603-2B2D-4C5A-847C-F4C7A4E1F9C7}" dt="2026-05-08T14:37:47.433" v="861"/>
          <ac:spMkLst>
            <pc:docMk/>
            <pc:sldMk cId="1092741381" sldId="263"/>
            <ac:spMk id="18" creationId="{3749A724-E5D4-D946-6531-885579B00131}"/>
          </ac:spMkLst>
        </pc:spChg>
        <pc:spChg chg="mod">
          <ac:chgData name="Dan Williams" userId="f29b3c51-bd33-47dd-a3d1-9cc44d628716" providerId="ADAL" clId="{3FBEA603-2B2D-4C5A-847C-F4C7A4E1F9C7}" dt="2026-05-08T14:37:37.337" v="856"/>
          <ac:spMkLst>
            <pc:docMk/>
            <pc:sldMk cId="1092741381" sldId="263"/>
            <ac:spMk id="19" creationId="{E9DDB1F9-7648-ED4D-8FC1-2F3F4C20DD71}"/>
          </ac:spMkLst>
        </pc:spChg>
        <pc:spChg chg="mod">
          <ac:chgData name="Dan Williams" userId="f29b3c51-bd33-47dd-a3d1-9cc44d628716" providerId="ADAL" clId="{3FBEA603-2B2D-4C5A-847C-F4C7A4E1F9C7}" dt="2026-05-08T14:37:48.364" v="863" actId="20577"/>
          <ac:spMkLst>
            <pc:docMk/>
            <pc:sldMk cId="1092741381" sldId="263"/>
            <ac:spMk id="20" creationId="{F366CCF6-5201-FEEC-FA8C-E974C41BF5FC}"/>
          </ac:spMkLst>
        </pc:spChg>
        <pc:spChg chg="mod">
          <ac:chgData name="Dan Williams" userId="f29b3c51-bd33-47dd-a3d1-9cc44d628716" providerId="ADAL" clId="{3FBEA603-2B2D-4C5A-847C-F4C7A4E1F9C7}" dt="2026-05-08T14:50:59.194" v="955" actId="20577"/>
          <ac:spMkLst>
            <pc:docMk/>
            <pc:sldMk cId="1092741381" sldId="263"/>
            <ac:spMk id="22" creationId="{63020A02-D300-AF71-1CF7-F1F8E61838B3}"/>
          </ac:spMkLst>
        </pc:spChg>
        <pc:spChg chg="mod">
          <ac:chgData name="Dan Williams" userId="f29b3c51-bd33-47dd-a3d1-9cc44d628716" providerId="ADAL" clId="{3FBEA603-2B2D-4C5A-847C-F4C7A4E1F9C7}" dt="2026-05-08T14:37:55.077" v="865" actId="20577"/>
          <ac:spMkLst>
            <pc:docMk/>
            <pc:sldMk cId="1092741381" sldId="263"/>
            <ac:spMk id="24" creationId="{58EFC8BC-ED4E-3514-3634-7F9F8DABF0C8}"/>
          </ac:spMkLst>
        </pc:spChg>
        <pc:grpChg chg="mod">
          <ac:chgData name="Dan Williams" userId="f29b3c51-bd33-47dd-a3d1-9cc44d628716" providerId="ADAL" clId="{3FBEA603-2B2D-4C5A-847C-F4C7A4E1F9C7}" dt="2026-05-08T14:37:37.304" v="855"/>
          <ac:grpSpMkLst>
            <pc:docMk/>
            <pc:sldMk cId="1092741381" sldId="263"/>
            <ac:grpSpMk id="45" creationId="{BAE4BEF5-6357-54A9-7A99-7B558E38CD05}"/>
          </ac:grpSpMkLst>
        </pc:grpChg>
        <pc:grpChg chg="mod">
          <ac:chgData name="Dan Williams" userId="f29b3c51-bd33-47dd-a3d1-9cc44d628716" providerId="ADAL" clId="{3FBEA603-2B2D-4C5A-847C-F4C7A4E1F9C7}" dt="2026-05-08T14:37:47.433" v="861"/>
          <ac:grpSpMkLst>
            <pc:docMk/>
            <pc:sldMk cId="1092741381" sldId="263"/>
            <ac:grpSpMk id="46" creationId="{9DDA2361-4EE9-212C-F8C1-CD1CED811D32}"/>
          </ac:grpSpMkLst>
        </pc:grpChg>
      </pc:sldChg>
      <pc:sldChg chg="delSp modSp add del mod">
        <pc:chgData name="Dan Williams" userId="f29b3c51-bd33-47dd-a3d1-9cc44d628716" providerId="ADAL" clId="{3FBEA603-2B2D-4C5A-847C-F4C7A4E1F9C7}" dt="2026-05-08T14:30:36.088" v="765" actId="47"/>
        <pc:sldMkLst>
          <pc:docMk/>
          <pc:sldMk cId="2939472998" sldId="263"/>
        </pc:sldMkLst>
        <pc:spChg chg="mod">
          <ac:chgData name="Dan Williams" userId="f29b3c51-bd33-47dd-a3d1-9cc44d628716" providerId="ADAL" clId="{3FBEA603-2B2D-4C5A-847C-F4C7A4E1F9C7}" dt="2026-05-08T08:23:00.045" v="708" actId="255"/>
          <ac:spMkLst>
            <pc:docMk/>
            <pc:sldMk cId="2939472998" sldId="263"/>
            <ac:spMk id="13" creationId="{EEAB058A-FACE-148F-A40A-D2F5934BACDB}"/>
          </ac:spMkLst>
        </pc:spChg>
        <pc:spChg chg="mod">
          <ac:chgData name="Dan Williams" userId="f29b3c51-bd33-47dd-a3d1-9cc44d628716" providerId="ADAL" clId="{3FBEA603-2B2D-4C5A-847C-F4C7A4E1F9C7}" dt="2026-05-08T08:23:18.042" v="714" actId="6549"/>
          <ac:spMkLst>
            <pc:docMk/>
            <pc:sldMk cId="2939472998" sldId="263"/>
            <ac:spMk id="16" creationId="{EE94BD0D-F96A-ABD4-22AE-1CB918B87BEA}"/>
          </ac:spMkLst>
        </pc:spChg>
        <pc:spChg chg="mod">
          <ac:chgData name="Dan Williams" userId="f29b3c51-bd33-47dd-a3d1-9cc44d628716" providerId="ADAL" clId="{3FBEA603-2B2D-4C5A-847C-F4C7A4E1F9C7}" dt="2026-05-08T08:23:36.739" v="719"/>
          <ac:spMkLst>
            <pc:docMk/>
            <pc:sldMk cId="2939472998" sldId="263"/>
            <ac:spMk id="17" creationId="{6D0EBF9D-A453-6F86-2E08-D6130D04EEA6}"/>
          </ac:spMkLst>
        </pc:spChg>
        <pc:spChg chg="mod">
          <ac:chgData name="Dan Williams" userId="f29b3c51-bd33-47dd-a3d1-9cc44d628716" providerId="ADAL" clId="{3FBEA603-2B2D-4C5A-847C-F4C7A4E1F9C7}" dt="2026-05-08T08:23:36.778" v="720"/>
          <ac:spMkLst>
            <pc:docMk/>
            <pc:sldMk cId="2939472998" sldId="263"/>
            <ac:spMk id="19" creationId="{EB14ED29-790E-CAC3-4E70-A60B929A32AC}"/>
          </ac:spMkLst>
        </pc:spChg>
        <pc:spChg chg="mod">
          <ac:chgData name="Dan Williams" userId="f29b3c51-bd33-47dd-a3d1-9cc44d628716" providerId="ADAL" clId="{3FBEA603-2B2D-4C5A-847C-F4C7A4E1F9C7}" dt="2026-05-08T08:23:28.351" v="717" actId="20577"/>
          <ac:spMkLst>
            <pc:docMk/>
            <pc:sldMk cId="2939472998" sldId="263"/>
            <ac:spMk id="20" creationId="{A08E74E4-D541-FBE1-A03C-97DA3B975D92}"/>
          </ac:spMkLst>
        </pc:spChg>
        <pc:spChg chg="mod">
          <ac:chgData name="Dan Williams" userId="f29b3c51-bd33-47dd-a3d1-9cc44d628716" providerId="ADAL" clId="{3FBEA603-2B2D-4C5A-847C-F4C7A4E1F9C7}" dt="2026-05-08T08:23:50.752" v="724" actId="20577"/>
          <ac:spMkLst>
            <pc:docMk/>
            <pc:sldMk cId="2939472998" sldId="263"/>
            <ac:spMk id="22" creationId="{D38BDC01-2B90-7462-29CD-7E28AB905C7E}"/>
          </ac:spMkLst>
        </pc:spChg>
        <pc:spChg chg="mod">
          <ac:chgData name="Dan Williams" userId="f29b3c51-bd33-47dd-a3d1-9cc44d628716" providerId="ADAL" clId="{3FBEA603-2B2D-4C5A-847C-F4C7A4E1F9C7}" dt="2026-05-08T08:23:44.956" v="722" actId="20577"/>
          <ac:spMkLst>
            <pc:docMk/>
            <pc:sldMk cId="2939472998" sldId="263"/>
            <ac:spMk id="24" creationId="{43804E22-661E-313E-7314-A4398596CBC9}"/>
          </ac:spMkLst>
        </pc:spChg>
        <pc:spChg chg="mod">
          <ac:chgData name="Dan Williams" userId="f29b3c51-bd33-47dd-a3d1-9cc44d628716" providerId="ADAL" clId="{3FBEA603-2B2D-4C5A-847C-F4C7A4E1F9C7}" dt="2026-05-08T08:26:02.554" v="763" actId="14826"/>
          <ac:spMkLst>
            <pc:docMk/>
            <pc:sldMk cId="2939472998" sldId="263"/>
            <ac:spMk id="34" creationId="{E4C29CE9-8831-C98D-0AB8-D78A676F0E39}"/>
          </ac:spMkLst>
        </pc:spChg>
        <pc:grpChg chg="mod">
          <ac:chgData name="Dan Williams" userId="f29b3c51-bd33-47dd-a3d1-9cc44d628716" providerId="ADAL" clId="{3FBEA603-2B2D-4C5A-847C-F4C7A4E1F9C7}" dt="2026-05-08T08:23:36.739" v="719"/>
          <ac:grpSpMkLst>
            <pc:docMk/>
            <pc:sldMk cId="2939472998" sldId="263"/>
            <ac:grpSpMk id="45" creationId="{A7539C51-405F-41F6-B520-B8E54F5C38BD}"/>
          </ac:grpSpMkLst>
        </pc:grpChg>
      </pc:sldChg>
      <pc:sldChg chg="add del">
        <pc:chgData name="Dan Williams" userId="f29b3c51-bd33-47dd-a3d1-9cc44d628716" providerId="ADAL" clId="{3FBEA603-2B2D-4C5A-847C-F4C7A4E1F9C7}" dt="2026-05-08T14:37:39.227" v="857" actId="47"/>
        <pc:sldMkLst>
          <pc:docMk/>
          <pc:sldMk cId="8233461" sldId="264"/>
        </pc:sldMkLst>
      </pc:sldChg>
      <pc:sldChg chg="modSp add mod">
        <pc:chgData name="Dan Williams" userId="f29b3c51-bd33-47dd-a3d1-9cc44d628716" providerId="ADAL" clId="{3FBEA603-2B2D-4C5A-847C-F4C7A4E1F9C7}" dt="2026-05-08T14:55:50.904" v="959" actId="14826"/>
        <pc:sldMkLst>
          <pc:docMk/>
          <pc:sldMk cId="2347164907" sldId="264"/>
        </pc:sldMkLst>
        <pc:spChg chg="mod">
          <ac:chgData name="Dan Williams" userId="f29b3c51-bd33-47dd-a3d1-9cc44d628716" providerId="ADAL" clId="{3FBEA603-2B2D-4C5A-847C-F4C7A4E1F9C7}" dt="2026-05-08T14:55:50.904" v="959" actId="14826"/>
          <ac:spMkLst>
            <pc:docMk/>
            <pc:sldMk cId="2347164907" sldId="264"/>
            <ac:spMk id="2" creationId="{1C423665-46A9-A2AC-B5AC-ED94038ACBD5}"/>
          </ac:spMkLst>
        </pc:spChg>
        <pc:spChg chg="mod">
          <ac:chgData name="Dan Williams" userId="f29b3c51-bd33-47dd-a3d1-9cc44d628716" providerId="ADAL" clId="{3FBEA603-2B2D-4C5A-847C-F4C7A4E1F9C7}" dt="2026-05-08T14:38:14.354" v="873"/>
          <ac:spMkLst>
            <pc:docMk/>
            <pc:sldMk cId="2347164907" sldId="264"/>
            <ac:spMk id="13" creationId="{C00C1C78-8331-1682-C4BD-EC0B175A9562}"/>
          </ac:spMkLst>
        </pc:spChg>
        <pc:spChg chg="mod">
          <ac:chgData name="Dan Williams" userId="f29b3c51-bd33-47dd-a3d1-9cc44d628716" providerId="ADAL" clId="{3FBEA603-2B2D-4C5A-847C-F4C7A4E1F9C7}" dt="2026-05-08T14:38:18.926" v="876"/>
          <ac:spMkLst>
            <pc:docMk/>
            <pc:sldMk cId="2347164907" sldId="264"/>
            <ac:spMk id="16" creationId="{390C69AA-2601-EEA6-2326-566CCF494ACD}"/>
          </ac:spMkLst>
        </pc:spChg>
        <pc:spChg chg="mod">
          <ac:chgData name="Dan Williams" userId="f29b3c51-bd33-47dd-a3d1-9cc44d628716" providerId="ADAL" clId="{3FBEA603-2B2D-4C5A-847C-F4C7A4E1F9C7}" dt="2026-05-08T14:38:23.571" v="878"/>
          <ac:spMkLst>
            <pc:docMk/>
            <pc:sldMk cId="2347164907" sldId="264"/>
            <ac:spMk id="17" creationId="{24767E1B-1F57-5DC4-1365-38328AB3556D}"/>
          </ac:spMkLst>
        </pc:spChg>
        <pc:spChg chg="mod">
          <ac:chgData name="Dan Williams" userId="f29b3c51-bd33-47dd-a3d1-9cc44d628716" providerId="ADAL" clId="{3FBEA603-2B2D-4C5A-847C-F4C7A4E1F9C7}" dt="2026-05-08T14:38:27.721" v="881"/>
          <ac:spMkLst>
            <pc:docMk/>
            <pc:sldMk cId="2347164907" sldId="264"/>
            <ac:spMk id="18" creationId="{7DAAB297-3FCF-EF64-B0C9-4683E682F2EB}"/>
          </ac:spMkLst>
        </pc:spChg>
        <pc:spChg chg="mod">
          <ac:chgData name="Dan Williams" userId="f29b3c51-bd33-47dd-a3d1-9cc44d628716" providerId="ADAL" clId="{3FBEA603-2B2D-4C5A-847C-F4C7A4E1F9C7}" dt="2026-05-08T14:38:23.604" v="879"/>
          <ac:spMkLst>
            <pc:docMk/>
            <pc:sldMk cId="2347164907" sldId="264"/>
            <ac:spMk id="19" creationId="{AB0B684C-8669-814D-44E0-144B8DA085E9}"/>
          </ac:spMkLst>
        </pc:spChg>
        <pc:spChg chg="mod">
          <ac:chgData name="Dan Williams" userId="f29b3c51-bd33-47dd-a3d1-9cc44d628716" providerId="ADAL" clId="{3FBEA603-2B2D-4C5A-847C-F4C7A4E1F9C7}" dt="2026-05-08T14:38:28.570" v="883" actId="20577"/>
          <ac:spMkLst>
            <pc:docMk/>
            <pc:sldMk cId="2347164907" sldId="264"/>
            <ac:spMk id="20" creationId="{069EF262-7BBB-B11A-422C-C561A8D10323}"/>
          </ac:spMkLst>
        </pc:spChg>
        <pc:spChg chg="mod">
          <ac:chgData name="Dan Williams" userId="f29b3c51-bd33-47dd-a3d1-9cc44d628716" providerId="ADAL" clId="{3FBEA603-2B2D-4C5A-847C-F4C7A4E1F9C7}" dt="2026-05-08T14:50:55.537" v="952" actId="20577"/>
          <ac:spMkLst>
            <pc:docMk/>
            <pc:sldMk cId="2347164907" sldId="264"/>
            <ac:spMk id="22" creationId="{5573D980-8823-14ED-D59A-C437B8205ED1}"/>
          </ac:spMkLst>
        </pc:spChg>
        <pc:spChg chg="mod">
          <ac:chgData name="Dan Williams" userId="f29b3c51-bd33-47dd-a3d1-9cc44d628716" providerId="ADAL" clId="{3FBEA603-2B2D-4C5A-847C-F4C7A4E1F9C7}" dt="2026-05-08T14:38:36.821" v="886" actId="20577"/>
          <ac:spMkLst>
            <pc:docMk/>
            <pc:sldMk cId="2347164907" sldId="264"/>
            <ac:spMk id="24" creationId="{408E7A43-1925-8068-4904-01CAFF53B8F4}"/>
          </ac:spMkLst>
        </pc:spChg>
        <pc:grpChg chg="mod">
          <ac:chgData name="Dan Williams" userId="f29b3c51-bd33-47dd-a3d1-9cc44d628716" providerId="ADAL" clId="{3FBEA603-2B2D-4C5A-847C-F4C7A4E1F9C7}" dt="2026-05-08T14:38:23.571" v="878"/>
          <ac:grpSpMkLst>
            <pc:docMk/>
            <pc:sldMk cId="2347164907" sldId="264"/>
            <ac:grpSpMk id="45" creationId="{A20871F5-689F-53E5-A886-1B18758D21B6}"/>
          </ac:grpSpMkLst>
        </pc:grpChg>
        <pc:grpChg chg="mod">
          <ac:chgData name="Dan Williams" userId="f29b3c51-bd33-47dd-a3d1-9cc44d628716" providerId="ADAL" clId="{3FBEA603-2B2D-4C5A-847C-F4C7A4E1F9C7}" dt="2026-05-08T14:38:27.721" v="881"/>
          <ac:grpSpMkLst>
            <pc:docMk/>
            <pc:sldMk cId="2347164907" sldId="264"/>
            <ac:grpSpMk id="46" creationId="{66250DE5-D3F3-A144-374D-B87BCCB0E0AC}"/>
          </ac:grpSpMkLst>
        </pc:grpChg>
      </pc:sldChg>
      <pc:sldChg chg="delSp modSp add del mod">
        <pc:chgData name="Dan Williams" userId="f29b3c51-bd33-47dd-a3d1-9cc44d628716" providerId="ADAL" clId="{3FBEA603-2B2D-4C5A-847C-F4C7A4E1F9C7}" dt="2026-05-08T14:30:36.226" v="766" actId="47"/>
        <pc:sldMkLst>
          <pc:docMk/>
          <pc:sldMk cId="2888448026" sldId="264"/>
        </pc:sldMkLst>
        <pc:spChg chg="mod">
          <ac:chgData name="Dan Williams" userId="f29b3c51-bd33-47dd-a3d1-9cc44d628716" providerId="ADAL" clId="{3FBEA603-2B2D-4C5A-847C-F4C7A4E1F9C7}" dt="2026-05-08T08:24:04.141" v="729"/>
          <ac:spMkLst>
            <pc:docMk/>
            <pc:sldMk cId="2888448026" sldId="264"/>
            <ac:spMk id="13" creationId="{61B5C3A5-D07D-DA53-26F5-A0F3BF291EC5}"/>
          </ac:spMkLst>
        </pc:spChg>
        <pc:spChg chg="mod">
          <ac:chgData name="Dan Williams" userId="f29b3c51-bd33-47dd-a3d1-9cc44d628716" providerId="ADAL" clId="{3FBEA603-2B2D-4C5A-847C-F4C7A4E1F9C7}" dt="2026-05-08T08:24:12.824" v="735" actId="6549"/>
          <ac:spMkLst>
            <pc:docMk/>
            <pc:sldMk cId="2888448026" sldId="264"/>
            <ac:spMk id="16" creationId="{5767C0D9-3165-6000-28D7-D205C733C728}"/>
          </ac:spMkLst>
        </pc:spChg>
        <pc:spChg chg="mod">
          <ac:chgData name="Dan Williams" userId="f29b3c51-bd33-47dd-a3d1-9cc44d628716" providerId="ADAL" clId="{3FBEA603-2B2D-4C5A-847C-F4C7A4E1F9C7}" dt="2026-05-08T08:24:29.573" v="741"/>
          <ac:spMkLst>
            <pc:docMk/>
            <pc:sldMk cId="2888448026" sldId="264"/>
            <ac:spMk id="17" creationId="{7E95495D-B01F-9B6B-A37D-25F467F91EDC}"/>
          </ac:spMkLst>
        </pc:spChg>
        <pc:spChg chg="mod">
          <ac:chgData name="Dan Williams" userId="f29b3c51-bd33-47dd-a3d1-9cc44d628716" providerId="ADAL" clId="{3FBEA603-2B2D-4C5A-847C-F4C7A4E1F9C7}" dt="2026-05-08T08:24:21.534" v="737"/>
          <ac:spMkLst>
            <pc:docMk/>
            <pc:sldMk cId="2888448026" sldId="264"/>
            <ac:spMk id="18" creationId="{CD4B5AB5-0B3D-9E89-CDE0-6C2C7D771F5C}"/>
          </ac:spMkLst>
        </pc:spChg>
        <pc:spChg chg="mod">
          <ac:chgData name="Dan Williams" userId="f29b3c51-bd33-47dd-a3d1-9cc44d628716" providerId="ADAL" clId="{3FBEA603-2B2D-4C5A-847C-F4C7A4E1F9C7}" dt="2026-05-08T08:24:29.612" v="742"/>
          <ac:spMkLst>
            <pc:docMk/>
            <pc:sldMk cId="2888448026" sldId="264"/>
            <ac:spMk id="19" creationId="{4B86018A-64B5-BD43-B1F7-6BEA96F100BB}"/>
          </ac:spMkLst>
        </pc:spChg>
        <pc:spChg chg="mod">
          <ac:chgData name="Dan Williams" userId="f29b3c51-bd33-47dd-a3d1-9cc44d628716" providerId="ADAL" clId="{3FBEA603-2B2D-4C5A-847C-F4C7A4E1F9C7}" dt="2026-05-08T08:24:22.417" v="739" actId="20577"/>
          <ac:spMkLst>
            <pc:docMk/>
            <pc:sldMk cId="2888448026" sldId="264"/>
            <ac:spMk id="20" creationId="{DA166137-7169-CA10-448A-80AB951CE0F3}"/>
          </ac:spMkLst>
        </pc:spChg>
        <pc:spChg chg="mod">
          <ac:chgData name="Dan Williams" userId="f29b3c51-bd33-47dd-a3d1-9cc44d628716" providerId="ADAL" clId="{3FBEA603-2B2D-4C5A-847C-F4C7A4E1F9C7}" dt="2026-05-08T08:24:35.776" v="745" actId="20577"/>
          <ac:spMkLst>
            <pc:docMk/>
            <pc:sldMk cId="2888448026" sldId="264"/>
            <ac:spMk id="24" creationId="{E021173E-2CC2-15A9-0FC3-B71EAB8C2238}"/>
          </ac:spMkLst>
        </pc:spChg>
        <pc:spChg chg="mod">
          <ac:chgData name="Dan Williams" userId="f29b3c51-bd33-47dd-a3d1-9cc44d628716" providerId="ADAL" clId="{3FBEA603-2B2D-4C5A-847C-F4C7A4E1F9C7}" dt="2026-05-08T08:19:32.764" v="627" actId="14826"/>
          <ac:spMkLst>
            <pc:docMk/>
            <pc:sldMk cId="2888448026" sldId="264"/>
            <ac:spMk id="34" creationId="{4F9B027A-2F47-B21E-A231-6632B0A7E05C}"/>
          </ac:spMkLst>
        </pc:spChg>
        <pc:grpChg chg="mod">
          <ac:chgData name="Dan Williams" userId="f29b3c51-bd33-47dd-a3d1-9cc44d628716" providerId="ADAL" clId="{3FBEA603-2B2D-4C5A-847C-F4C7A4E1F9C7}" dt="2026-05-08T08:24:29.573" v="741"/>
          <ac:grpSpMkLst>
            <pc:docMk/>
            <pc:sldMk cId="2888448026" sldId="264"/>
            <ac:grpSpMk id="45" creationId="{1A8DC747-EC9D-0EF0-E5EE-4A822BDD60EC}"/>
          </ac:grpSpMkLst>
        </pc:grpChg>
        <pc:grpChg chg="mod">
          <ac:chgData name="Dan Williams" userId="f29b3c51-bd33-47dd-a3d1-9cc44d628716" providerId="ADAL" clId="{3FBEA603-2B2D-4C5A-847C-F4C7A4E1F9C7}" dt="2026-05-08T08:24:21.534" v="737"/>
          <ac:grpSpMkLst>
            <pc:docMk/>
            <pc:sldMk cId="2888448026" sldId="264"/>
            <ac:grpSpMk id="46" creationId="{296E468C-267F-7E7B-47DD-EA2702222EE0}"/>
          </ac:grpSpMkLst>
        </pc:grpChg>
      </pc:sldChg>
      <pc:sldChg chg="modSp add mod">
        <pc:chgData name="Dan Williams" userId="f29b3c51-bd33-47dd-a3d1-9cc44d628716" providerId="ADAL" clId="{3FBEA603-2B2D-4C5A-847C-F4C7A4E1F9C7}" dt="2026-05-08T14:56:16.092" v="961" actId="14826"/>
        <pc:sldMkLst>
          <pc:docMk/>
          <pc:sldMk cId="1001430638" sldId="265"/>
        </pc:sldMkLst>
        <pc:spChg chg="mod">
          <ac:chgData name="Dan Williams" userId="f29b3c51-bd33-47dd-a3d1-9cc44d628716" providerId="ADAL" clId="{3FBEA603-2B2D-4C5A-847C-F4C7A4E1F9C7}" dt="2026-05-08T14:56:16.092" v="961" actId="14826"/>
          <ac:spMkLst>
            <pc:docMk/>
            <pc:sldMk cId="1001430638" sldId="265"/>
            <ac:spMk id="2" creationId="{BBEBE945-ACFC-6ED5-02E2-D08C40BCD1FF}"/>
          </ac:spMkLst>
        </pc:spChg>
        <pc:spChg chg="mod">
          <ac:chgData name="Dan Williams" userId="f29b3c51-bd33-47dd-a3d1-9cc44d628716" providerId="ADAL" clId="{3FBEA603-2B2D-4C5A-847C-F4C7A4E1F9C7}" dt="2026-05-08T14:38:55.508" v="890"/>
          <ac:spMkLst>
            <pc:docMk/>
            <pc:sldMk cId="1001430638" sldId="265"/>
            <ac:spMk id="13" creationId="{ED821B8B-2CEC-B13E-C9A3-7F8EE0A2536F}"/>
          </ac:spMkLst>
        </pc:spChg>
        <pc:spChg chg="mod">
          <ac:chgData name="Dan Williams" userId="f29b3c51-bd33-47dd-a3d1-9cc44d628716" providerId="ADAL" clId="{3FBEA603-2B2D-4C5A-847C-F4C7A4E1F9C7}" dt="2026-05-08T14:39:11.365" v="901"/>
          <ac:spMkLst>
            <pc:docMk/>
            <pc:sldMk cId="1001430638" sldId="265"/>
            <ac:spMk id="16" creationId="{9E32CFD6-C26F-383F-DF69-63936EC6D6C3}"/>
          </ac:spMkLst>
        </pc:spChg>
        <pc:spChg chg="mod">
          <ac:chgData name="Dan Williams" userId="f29b3c51-bd33-47dd-a3d1-9cc44d628716" providerId="ADAL" clId="{3FBEA603-2B2D-4C5A-847C-F4C7A4E1F9C7}" dt="2026-05-08T14:39:24.686" v="903"/>
          <ac:spMkLst>
            <pc:docMk/>
            <pc:sldMk cId="1001430638" sldId="265"/>
            <ac:spMk id="20" creationId="{0F42A0F1-D833-C89B-FAD4-83B57F8FDD83}"/>
          </ac:spMkLst>
        </pc:spChg>
        <pc:spChg chg="mod">
          <ac:chgData name="Dan Williams" userId="f29b3c51-bd33-47dd-a3d1-9cc44d628716" providerId="ADAL" clId="{3FBEA603-2B2D-4C5A-847C-F4C7A4E1F9C7}" dt="2026-05-08T14:50:40.982" v="944" actId="20577"/>
          <ac:spMkLst>
            <pc:docMk/>
            <pc:sldMk cId="1001430638" sldId="265"/>
            <ac:spMk id="22" creationId="{3999EF68-2ADB-96D5-C263-9228B3793B7F}"/>
          </ac:spMkLst>
        </pc:spChg>
        <pc:spChg chg="mod">
          <ac:chgData name="Dan Williams" userId="f29b3c51-bd33-47dd-a3d1-9cc44d628716" providerId="ADAL" clId="{3FBEA603-2B2D-4C5A-847C-F4C7A4E1F9C7}" dt="2026-05-08T14:39:29.771" v="905" actId="20577"/>
          <ac:spMkLst>
            <pc:docMk/>
            <pc:sldMk cId="1001430638" sldId="265"/>
            <ac:spMk id="24" creationId="{E8E76B1B-813F-744C-B5DC-0D17C479F4A7}"/>
          </ac:spMkLst>
        </pc:spChg>
      </pc:sldChg>
      <pc:sldChg chg="add del">
        <pc:chgData name="Dan Williams" userId="f29b3c51-bd33-47dd-a3d1-9cc44d628716" providerId="ADAL" clId="{3FBEA603-2B2D-4C5A-847C-F4C7A4E1F9C7}" dt="2026-05-08T14:37:39.479" v="858" actId="47"/>
        <pc:sldMkLst>
          <pc:docMk/>
          <pc:sldMk cId="1035869720" sldId="265"/>
        </pc:sldMkLst>
      </pc:sldChg>
      <pc:sldChg chg="delSp modSp add del mod">
        <pc:chgData name="Dan Williams" userId="f29b3c51-bd33-47dd-a3d1-9cc44d628716" providerId="ADAL" clId="{3FBEA603-2B2D-4C5A-847C-F4C7A4E1F9C7}" dt="2026-05-08T14:30:37.013" v="767" actId="47"/>
        <pc:sldMkLst>
          <pc:docMk/>
          <pc:sldMk cId="1788230502" sldId="265"/>
        </pc:sldMkLst>
        <pc:spChg chg="mod">
          <ac:chgData name="Dan Williams" userId="f29b3c51-bd33-47dd-a3d1-9cc44d628716" providerId="ADAL" clId="{3FBEA603-2B2D-4C5A-847C-F4C7A4E1F9C7}" dt="2026-05-08T08:24:49.859" v="748"/>
          <ac:spMkLst>
            <pc:docMk/>
            <pc:sldMk cId="1788230502" sldId="265"/>
            <ac:spMk id="13" creationId="{224D56C0-35F2-CD79-07FB-868A665E420D}"/>
          </ac:spMkLst>
        </pc:spChg>
        <pc:spChg chg="mod">
          <ac:chgData name="Dan Williams" userId="f29b3c51-bd33-47dd-a3d1-9cc44d628716" providerId="ADAL" clId="{3FBEA603-2B2D-4C5A-847C-F4C7A4E1F9C7}" dt="2026-05-08T08:24:55.250" v="751"/>
          <ac:spMkLst>
            <pc:docMk/>
            <pc:sldMk cId="1788230502" sldId="265"/>
            <ac:spMk id="16" creationId="{8FE5FF22-D419-2700-C59F-A0184DEA21DA}"/>
          </ac:spMkLst>
        </pc:spChg>
        <pc:spChg chg="mod">
          <ac:chgData name="Dan Williams" userId="f29b3c51-bd33-47dd-a3d1-9cc44d628716" providerId="ADAL" clId="{3FBEA603-2B2D-4C5A-847C-F4C7A4E1F9C7}" dt="2026-05-08T08:25:07.822" v="757"/>
          <ac:spMkLst>
            <pc:docMk/>
            <pc:sldMk cId="1788230502" sldId="265"/>
            <ac:spMk id="17" creationId="{7285C5FD-F4D6-4BA8-96B7-A274E5DB47AB}"/>
          </ac:spMkLst>
        </pc:spChg>
        <pc:spChg chg="mod">
          <ac:chgData name="Dan Williams" userId="f29b3c51-bd33-47dd-a3d1-9cc44d628716" providerId="ADAL" clId="{3FBEA603-2B2D-4C5A-847C-F4C7A4E1F9C7}" dt="2026-05-08T08:25:01.048" v="753"/>
          <ac:spMkLst>
            <pc:docMk/>
            <pc:sldMk cId="1788230502" sldId="265"/>
            <ac:spMk id="18" creationId="{579D0667-2D84-DBB2-C7E9-C883BE675752}"/>
          </ac:spMkLst>
        </pc:spChg>
        <pc:spChg chg="mod">
          <ac:chgData name="Dan Williams" userId="f29b3c51-bd33-47dd-a3d1-9cc44d628716" providerId="ADAL" clId="{3FBEA603-2B2D-4C5A-847C-F4C7A4E1F9C7}" dt="2026-05-08T08:25:07.865" v="758"/>
          <ac:spMkLst>
            <pc:docMk/>
            <pc:sldMk cId="1788230502" sldId="265"/>
            <ac:spMk id="19" creationId="{66963322-04BC-6517-DAF3-520A8CFC0642}"/>
          </ac:spMkLst>
        </pc:spChg>
        <pc:spChg chg="mod">
          <ac:chgData name="Dan Williams" userId="f29b3c51-bd33-47dd-a3d1-9cc44d628716" providerId="ADAL" clId="{3FBEA603-2B2D-4C5A-847C-F4C7A4E1F9C7}" dt="2026-05-08T08:25:01.680" v="755" actId="20577"/>
          <ac:spMkLst>
            <pc:docMk/>
            <pc:sldMk cId="1788230502" sldId="265"/>
            <ac:spMk id="20" creationId="{7467B2BF-080B-4D6D-325E-BD1BA22E4292}"/>
          </ac:spMkLst>
        </pc:spChg>
        <pc:spChg chg="mod">
          <ac:chgData name="Dan Williams" userId="f29b3c51-bd33-47dd-a3d1-9cc44d628716" providerId="ADAL" clId="{3FBEA603-2B2D-4C5A-847C-F4C7A4E1F9C7}" dt="2026-05-08T08:25:22.587" v="762" actId="20577"/>
          <ac:spMkLst>
            <pc:docMk/>
            <pc:sldMk cId="1788230502" sldId="265"/>
            <ac:spMk id="22" creationId="{71A72DD7-9A60-721C-8895-238CDF5E1776}"/>
          </ac:spMkLst>
        </pc:spChg>
        <pc:spChg chg="mod">
          <ac:chgData name="Dan Williams" userId="f29b3c51-bd33-47dd-a3d1-9cc44d628716" providerId="ADAL" clId="{3FBEA603-2B2D-4C5A-847C-F4C7A4E1F9C7}" dt="2026-05-08T08:25:18.349" v="760" actId="20577"/>
          <ac:spMkLst>
            <pc:docMk/>
            <pc:sldMk cId="1788230502" sldId="265"/>
            <ac:spMk id="24" creationId="{1BABDF2A-E879-BCFB-9CC7-31A26E3A4D42}"/>
          </ac:spMkLst>
        </pc:spChg>
        <pc:spChg chg="mod">
          <ac:chgData name="Dan Williams" userId="f29b3c51-bd33-47dd-a3d1-9cc44d628716" providerId="ADAL" clId="{3FBEA603-2B2D-4C5A-847C-F4C7A4E1F9C7}" dt="2026-05-08T08:19:40.030" v="628" actId="14826"/>
          <ac:spMkLst>
            <pc:docMk/>
            <pc:sldMk cId="1788230502" sldId="265"/>
            <ac:spMk id="34" creationId="{77CAB673-6B25-4B65-8BA5-6C0419BA35EB}"/>
          </ac:spMkLst>
        </pc:spChg>
        <pc:grpChg chg="mod">
          <ac:chgData name="Dan Williams" userId="f29b3c51-bd33-47dd-a3d1-9cc44d628716" providerId="ADAL" clId="{3FBEA603-2B2D-4C5A-847C-F4C7A4E1F9C7}" dt="2026-05-08T08:25:07.822" v="757"/>
          <ac:grpSpMkLst>
            <pc:docMk/>
            <pc:sldMk cId="1788230502" sldId="265"/>
            <ac:grpSpMk id="45" creationId="{3C7E04B7-406B-1259-1D53-B9E2F86F3C83}"/>
          </ac:grpSpMkLst>
        </pc:grpChg>
        <pc:grpChg chg="mod">
          <ac:chgData name="Dan Williams" userId="f29b3c51-bd33-47dd-a3d1-9cc44d628716" providerId="ADAL" clId="{3FBEA603-2B2D-4C5A-847C-F4C7A4E1F9C7}" dt="2026-05-08T08:25:01.048" v="753"/>
          <ac:grpSpMkLst>
            <pc:docMk/>
            <pc:sldMk cId="1788230502" sldId="265"/>
            <ac:grpSpMk id="46" creationId="{4C0F603F-13EE-BD24-88BC-6E75F06496DD}"/>
          </ac:grpSpMkLst>
        </pc:grpChg>
      </pc:sldChg>
      <pc:sldChg chg="delSp modSp add del mod ord">
        <pc:chgData name="Dan Williams" userId="f29b3c51-bd33-47dd-a3d1-9cc44d628716" providerId="ADAL" clId="{3FBEA603-2B2D-4C5A-847C-F4C7A4E1F9C7}" dt="2026-05-08T14:30:37.127" v="768" actId="47"/>
        <pc:sldMkLst>
          <pc:docMk/>
          <pc:sldMk cId="159155841" sldId="266"/>
        </pc:sldMkLst>
        <pc:spChg chg="mod">
          <ac:chgData name="Dan Williams" userId="f29b3c51-bd33-47dd-a3d1-9cc44d628716" providerId="ADAL" clId="{3FBEA603-2B2D-4C5A-847C-F4C7A4E1F9C7}" dt="2026-05-08T08:19:07.690" v="624" actId="14826"/>
          <ac:spMkLst>
            <pc:docMk/>
            <pc:sldMk cId="159155841" sldId="266"/>
            <ac:spMk id="2" creationId="{C5ADC10E-6DE6-6C81-909A-A59AA1532168}"/>
          </ac:spMkLst>
        </pc:spChg>
        <pc:spChg chg="mod">
          <ac:chgData name="Dan Williams" userId="f29b3c51-bd33-47dd-a3d1-9cc44d628716" providerId="ADAL" clId="{3FBEA603-2B2D-4C5A-847C-F4C7A4E1F9C7}" dt="2026-05-08T08:20:52.280" v="659"/>
          <ac:spMkLst>
            <pc:docMk/>
            <pc:sldMk cId="159155841" sldId="266"/>
            <ac:spMk id="13" creationId="{9688FC67-EF7B-9AB9-99BD-EB86D217AC6B}"/>
          </ac:spMkLst>
        </pc:spChg>
        <pc:spChg chg="mod">
          <ac:chgData name="Dan Williams" userId="f29b3c51-bd33-47dd-a3d1-9cc44d628716" providerId="ADAL" clId="{3FBEA603-2B2D-4C5A-847C-F4C7A4E1F9C7}" dt="2026-05-08T08:20:58.113" v="662"/>
          <ac:spMkLst>
            <pc:docMk/>
            <pc:sldMk cId="159155841" sldId="266"/>
            <ac:spMk id="16" creationId="{9C0C4140-FBE7-4E8C-BD17-A715EBDE5130}"/>
          </ac:spMkLst>
        </pc:spChg>
        <pc:spChg chg="mod">
          <ac:chgData name="Dan Williams" userId="f29b3c51-bd33-47dd-a3d1-9cc44d628716" providerId="ADAL" clId="{3FBEA603-2B2D-4C5A-847C-F4C7A4E1F9C7}" dt="2026-05-08T08:21:03.946" v="664"/>
          <ac:spMkLst>
            <pc:docMk/>
            <pc:sldMk cId="159155841" sldId="266"/>
            <ac:spMk id="17" creationId="{7624F022-62AB-2D50-6B97-A6C6BD496DB3}"/>
          </ac:spMkLst>
        </pc:spChg>
        <pc:spChg chg="mod">
          <ac:chgData name="Dan Williams" userId="f29b3c51-bd33-47dd-a3d1-9cc44d628716" providerId="ADAL" clId="{3FBEA603-2B2D-4C5A-847C-F4C7A4E1F9C7}" dt="2026-05-08T08:21:10.458" v="667"/>
          <ac:spMkLst>
            <pc:docMk/>
            <pc:sldMk cId="159155841" sldId="266"/>
            <ac:spMk id="18" creationId="{02C9AFF6-9EEF-D3AB-7DBD-721D19BB0397}"/>
          </ac:spMkLst>
        </pc:spChg>
        <pc:spChg chg="mod">
          <ac:chgData name="Dan Williams" userId="f29b3c51-bd33-47dd-a3d1-9cc44d628716" providerId="ADAL" clId="{3FBEA603-2B2D-4C5A-847C-F4C7A4E1F9C7}" dt="2026-05-08T08:21:04.071" v="665"/>
          <ac:spMkLst>
            <pc:docMk/>
            <pc:sldMk cId="159155841" sldId="266"/>
            <ac:spMk id="19" creationId="{CA5108E3-8D1D-5F6F-C864-21CE0F6C9EDC}"/>
          </ac:spMkLst>
        </pc:spChg>
        <pc:spChg chg="mod">
          <ac:chgData name="Dan Williams" userId="f29b3c51-bd33-47dd-a3d1-9cc44d628716" providerId="ADAL" clId="{3FBEA603-2B2D-4C5A-847C-F4C7A4E1F9C7}" dt="2026-05-08T08:21:11.079" v="669" actId="20577"/>
          <ac:spMkLst>
            <pc:docMk/>
            <pc:sldMk cId="159155841" sldId="266"/>
            <ac:spMk id="20" creationId="{45C2C221-3D30-05A8-4C1B-FFB0E3D22C81}"/>
          </ac:spMkLst>
        </pc:spChg>
        <pc:spChg chg="mod">
          <ac:chgData name="Dan Williams" userId="f29b3c51-bd33-47dd-a3d1-9cc44d628716" providerId="ADAL" clId="{3FBEA603-2B2D-4C5A-847C-F4C7A4E1F9C7}" dt="2026-05-08T08:21:34.249" v="681" actId="20577"/>
          <ac:spMkLst>
            <pc:docMk/>
            <pc:sldMk cId="159155841" sldId="266"/>
            <ac:spMk id="22" creationId="{E29AF666-5228-8504-4000-8F3306160110}"/>
          </ac:spMkLst>
        </pc:spChg>
        <pc:spChg chg="mod">
          <ac:chgData name="Dan Williams" userId="f29b3c51-bd33-47dd-a3d1-9cc44d628716" providerId="ADAL" clId="{3FBEA603-2B2D-4C5A-847C-F4C7A4E1F9C7}" dt="2026-05-08T08:21:23.695" v="675" actId="20577"/>
          <ac:spMkLst>
            <pc:docMk/>
            <pc:sldMk cId="159155841" sldId="266"/>
            <ac:spMk id="24" creationId="{CE8C593B-4C88-69AB-3A88-F44C4E383A95}"/>
          </ac:spMkLst>
        </pc:spChg>
        <pc:grpChg chg="mod">
          <ac:chgData name="Dan Williams" userId="f29b3c51-bd33-47dd-a3d1-9cc44d628716" providerId="ADAL" clId="{3FBEA603-2B2D-4C5A-847C-F4C7A4E1F9C7}" dt="2026-05-08T08:21:03.946" v="664"/>
          <ac:grpSpMkLst>
            <pc:docMk/>
            <pc:sldMk cId="159155841" sldId="266"/>
            <ac:grpSpMk id="45" creationId="{C9552A01-6B64-9B59-8FFE-47483DCD1FE0}"/>
          </ac:grpSpMkLst>
        </pc:grpChg>
        <pc:grpChg chg="mod">
          <ac:chgData name="Dan Williams" userId="f29b3c51-bd33-47dd-a3d1-9cc44d628716" providerId="ADAL" clId="{3FBEA603-2B2D-4C5A-847C-F4C7A4E1F9C7}" dt="2026-05-08T08:21:10.458" v="667"/>
          <ac:grpSpMkLst>
            <pc:docMk/>
            <pc:sldMk cId="159155841" sldId="266"/>
            <ac:grpSpMk id="46" creationId="{F63CE48C-E5D0-C8DA-29AF-F544D21C243E}"/>
          </ac:grpSpMkLst>
        </pc:grpChg>
      </pc:sldChg>
      <pc:sldChg chg="modSp add mod">
        <pc:chgData name="Dan Williams" userId="f29b3c51-bd33-47dd-a3d1-9cc44d628716" providerId="ADAL" clId="{3FBEA603-2B2D-4C5A-847C-F4C7A4E1F9C7}" dt="2026-05-08T14:56:05.208" v="960" actId="14826"/>
        <pc:sldMkLst>
          <pc:docMk/>
          <pc:sldMk cId="876173474" sldId="266"/>
        </pc:sldMkLst>
        <pc:spChg chg="mod">
          <ac:chgData name="Dan Williams" userId="f29b3c51-bd33-47dd-a3d1-9cc44d628716" providerId="ADAL" clId="{3FBEA603-2B2D-4C5A-847C-F4C7A4E1F9C7}" dt="2026-05-08T14:56:05.208" v="960" actId="14826"/>
          <ac:spMkLst>
            <pc:docMk/>
            <pc:sldMk cId="876173474" sldId="266"/>
            <ac:spMk id="2" creationId="{90B18B05-BB6A-DB5F-0022-615D17B4839F}"/>
          </ac:spMkLst>
        </pc:spChg>
        <pc:spChg chg="mod">
          <ac:chgData name="Dan Williams" userId="f29b3c51-bd33-47dd-a3d1-9cc44d628716" providerId="ADAL" clId="{3FBEA603-2B2D-4C5A-847C-F4C7A4E1F9C7}" dt="2026-05-08T14:39:47.791" v="911"/>
          <ac:spMkLst>
            <pc:docMk/>
            <pc:sldMk cId="876173474" sldId="266"/>
            <ac:spMk id="13" creationId="{3A8FB5BA-1817-57B0-D2B7-AA85E3C8AA56}"/>
          </ac:spMkLst>
        </pc:spChg>
        <pc:spChg chg="mod">
          <ac:chgData name="Dan Williams" userId="f29b3c51-bd33-47dd-a3d1-9cc44d628716" providerId="ADAL" clId="{3FBEA603-2B2D-4C5A-847C-F4C7A4E1F9C7}" dt="2026-05-08T14:39:57.899" v="917" actId="6549"/>
          <ac:spMkLst>
            <pc:docMk/>
            <pc:sldMk cId="876173474" sldId="266"/>
            <ac:spMk id="16" creationId="{235CE595-BEF6-4974-9659-A611E35C589D}"/>
          </ac:spMkLst>
        </pc:spChg>
        <pc:spChg chg="mod">
          <ac:chgData name="Dan Williams" userId="f29b3c51-bd33-47dd-a3d1-9cc44d628716" providerId="ADAL" clId="{3FBEA603-2B2D-4C5A-847C-F4C7A4E1F9C7}" dt="2026-05-08T14:40:05.143" v="919"/>
          <ac:spMkLst>
            <pc:docMk/>
            <pc:sldMk cId="876173474" sldId="266"/>
            <ac:spMk id="17" creationId="{0CAE97A1-19A1-2B9C-4593-85CEFCC63BC7}"/>
          </ac:spMkLst>
        </pc:spChg>
        <pc:spChg chg="mod">
          <ac:chgData name="Dan Williams" userId="f29b3c51-bd33-47dd-a3d1-9cc44d628716" providerId="ADAL" clId="{3FBEA603-2B2D-4C5A-847C-F4C7A4E1F9C7}" dt="2026-05-08T14:40:23.704" v="922"/>
          <ac:spMkLst>
            <pc:docMk/>
            <pc:sldMk cId="876173474" sldId="266"/>
            <ac:spMk id="18" creationId="{AFFF3437-86AA-B1E0-911B-80DC4A4CB487}"/>
          </ac:spMkLst>
        </pc:spChg>
        <pc:spChg chg="mod">
          <ac:chgData name="Dan Williams" userId="f29b3c51-bd33-47dd-a3d1-9cc44d628716" providerId="ADAL" clId="{3FBEA603-2B2D-4C5A-847C-F4C7A4E1F9C7}" dt="2026-05-08T14:40:05.175" v="920"/>
          <ac:spMkLst>
            <pc:docMk/>
            <pc:sldMk cId="876173474" sldId="266"/>
            <ac:spMk id="19" creationId="{AC81C542-4BF2-1A33-0C86-78FC5319E3D3}"/>
          </ac:spMkLst>
        </pc:spChg>
        <pc:spChg chg="mod">
          <ac:chgData name="Dan Williams" userId="f29b3c51-bd33-47dd-a3d1-9cc44d628716" providerId="ADAL" clId="{3FBEA603-2B2D-4C5A-847C-F4C7A4E1F9C7}" dt="2026-05-08T14:40:25.361" v="924" actId="20577"/>
          <ac:spMkLst>
            <pc:docMk/>
            <pc:sldMk cId="876173474" sldId="266"/>
            <ac:spMk id="20" creationId="{3AC1D633-4C04-504E-8135-DD5487367CE9}"/>
          </ac:spMkLst>
        </pc:spChg>
        <pc:spChg chg="mod">
          <ac:chgData name="Dan Williams" userId="f29b3c51-bd33-47dd-a3d1-9cc44d628716" providerId="ADAL" clId="{3FBEA603-2B2D-4C5A-847C-F4C7A4E1F9C7}" dt="2026-05-08T14:50:48.505" v="949" actId="20577"/>
          <ac:spMkLst>
            <pc:docMk/>
            <pc:sldMk cId="876173474" sldId="266"/>
            <ac:spMk id="22" creationId="{D58C4698-676E-4880-08E2-6E6A56CD1BF4}"/>
          </ac:spMkLst>
        </pc:spChg>
        <pc:spChg chg="mod">
          <ac:chgData name="Dan Williams" userId="f29b3c51-bd33-47dd-a3d1-9cc44d628716" providerId="ADAL" clId="{3FBEA603-2B2D-4C5A-847C-F4C7A4E1F9C7}" dt="2026-05-08T14:40:31.271" v="930" actId="20577"/>
          <ac:spMkLst>
            <pc:docMk/>
            <pc:sldMk cId="876173474" sldId="266"/>
            <ac:spMk id="24" creationId="{2897E971-CBB8-2DF1-2BD3-A95E812F2872}"/>
          </ac:spMkLst>
        </pc:spChg>
        <pc:grpChg chg="mod">
          <ac:chgData name="Dan Williams" userId="f29b3c51-bd33-47dd-a3d1-9cc44d628716" providerId="ADAL" clId="{3FBEA603-2B2D-4C5A-847C-F4C7A4E1F9C7}" dt="2026-05-08T14:40:05.143" v="919"/>
          <ac:grpSpMkLst>
            <pc:docMk/>
            <pc:sldMk cId="876173474" sldId="266"/>
            <ac:grpSpMk id="45" creationId="{CD40DD68-64D4-E8A1-92A9-3D0BC88BAA2D}"/>
          </ac:grpSpMkLst>
        </pc:grpChg>
        <pc:grpChg chg="mod">
          <ac:chgData name="Dan Williams" userId="f29b3c51-bd33-47dd-a3d1-9cc44d628716" providerId="ADAL" clId="{3FBEA603-2B2D-4C5A-847C-F4C7A4E1F9C7}" dt="2026-05-08T14:40:23.704" v="922"/>
          <ac:grpSpMkLst>
            <pc:docMk/>
            <pc:sldMk cId="876173474" sldId="266"/>
            <ac:grpSpMk id="46" creationId="{7775F39F-9C50-7A48-8E6B-B364CCE5073C}"/>
          </ac:grpSpMkLst>
        </pc:grpChg>
      </pc:sldChg>
      <pc:sldChg chg="add del">
        <pc:chgData name="Dan Williams" userId="f29b3c51-bd33-47dd-a3d1-9cc44d628716" providerId="ADAL" clId="{3FBEA603-2B2D-4C5A-847C-F4C7A4E1F9C7}" dt="2026-05-08T14:37:40.183" v="859" actId="47"/>
        <pc:sldMkLst>
          <pc:docMk/>
          <pc:sldMk cId="2799017632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EAE3-5DC6-31C0-D7F4-03631969D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FF05FE-C35F-B808-70E9-DE42D552F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92D730-0EBE-4D81-5BD7-566DECA93B8F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62F66D-16B4-7804-5497-A13D575A95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DC6C5-F0E2-C4B0-FF2B-7369BBCCD0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Western Caribbean &amp; Bimini Beach Club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43597B-F619-715D-5D34-D487B3C534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C015B3-3982-ADC4-D63E-5E7E1A133C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George Town  •  Ocho Rios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C84B93-0E55-8B42-BD9F-B4F6A28020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C6C179-D7ED-139C-E679-8C694E51E3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51A5A5-39D8-6B94-B611-D847ABA64D1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£1989pp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128421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0B9BDC-B5AC-1D1D-9CB0-5B613B94C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CB0C39-BD96-A649-27EC-07984C71C6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B7A37C-923F-B6B7-9BC7-2900AA26A32A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£1799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D7F72A-A5E2-828E-6E0F-CE16A73DFF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F764DF-6A58-0116-F0B6-3A4C0E75212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6910D4-0F0B-886A-82E6-EDE052EA8B0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+ 1 night in Miami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DFCB64-D816-32BF-C835-8C1A894A1092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867E1F-9FB4-C9ED-7E09-4DC81F3112E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E5C688-1002-0AC5-86A1-93B35309EA17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31 October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6CF815-6650-BC81-24A0-8CC2B0188A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98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935B3-7206-E82D-DA3A-3584672F6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E57B34-56A7-C972-5841-35F45C7BF8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31CB58-9802-DFC1-A807-11D846890653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29953-1767-E19D-039D-60FEAB7015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EF20C-83CE-5136-B452-3BC6B38E637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Southern Caribbean Holiday Cruise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D2637C-5446-07A3-F58A-7A444686446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EDCF2D-AA87-392D-7CB7-E89AF70C22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San Juan  •  Basseterre  •  Fort-de-France  •  </a:t>
            </a:r>
            <a:r>
              <a:rPr lang="en-U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Oranjestad</a:t>
            </a: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Willemstad  •  San Juan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1660ED-6D88-E198-256E-D78E595C10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4ED775-AE78-E070-689A-6D57A51A2B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A0C0E1-4EB4-FCB8-D35D-E8C29A83273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£3129pp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127945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EE0D3C-AD23-D29D-2C5D-188E875309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2B993-FB79-30D3-DE4E-E54BD996D1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CA893B-0FEE-50E8-530E-1A3D809934B3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£2819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EE645C-02B9-A9E3-5AE2-24CD0229F3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BD658C-9430-D94A-DE04-8FA61104292E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CA5F5E-E66E-A285-464C-0723F5FECBE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+ 2 nights in San Juan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1765D6B-2F1E-AC74-8354-53782771E745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1C8DFD-FA20-9B83-FCCA-39E6DF532253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31522C-E2C2-5784-823E-DFF2664BA09C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17 December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DD1D07-ED91-319E-9923-124924FD51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59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6151-AD36-434A-523B-495D18FD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04D54-862F-DB9E-6C30-C938F00B0E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C22DE3-F50A-84B6-D74D-35EF8522B76E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F3FD8-E685-FA11-A4BE-55AF7D0D65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5AB71-C6B9-62AC-DCE7-D12E6166FD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Greek Island Glow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37F361-C126-29F8-2D1F-FFEB5CD9639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AFAD54-FF96-3CB3-1744-E6F8873E5F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 Santorini  •  Rhodes  •  Bodrum  •  Mykonos  •  Athens (Piraeus)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B21E0FE-780C-74DB-C280-0ED9362F20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459606-4F84-9402-A162-C666E3028A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20A02-D300-AF71-1CF7-F1F8E61838B3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£1799pp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$400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CE7D10-53C2-9EAA-BF54-81AC8DDF7E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BE6E6-6496-2A33-314A-C05359F0BB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EFC8BC-ED4E-3514-3634-7F9F8DABF0C8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£1599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AE4BEF5-6357-54A9-7A99-7B558E38CD0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3BD1F7-E548-55F8-7222-CD68FE2E595E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DDB1F9-7648-ED4D-8FC1-2F3F4C20DD7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+ 1 night in Athens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DA2361-4EE9-212C-F8C1-CD1CED811D32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49A724-E5D4-D946-6531-885579B00131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66CCF6-5201-FEEC-FA8C-E974C41BF5FC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30 May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6B26DC-04FF-1282-1875-661DB9F60D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4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C9D8E-1205-2674-95D3-B46E80709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1DF1E-DB55-C555-8840-291305DBB9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740286-7FAE-1479-737A-A8C800346ABC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1144F-CC41-D158-C7C0-122BAE7466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C1C78-8331-1682-C4BD-EC0B175A95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04769F-5871-E061-3304-98A97B520F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0C69AA-2601-EEA6-2326-566CCF494A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Rome (Civitavecchia)  •  Tuscany/Cinque Terre (La Spezia)  •  Cannes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0CD9709-E8E5-60D2-0AF7-3A1DBA8D12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821C3A-00C1-88E4-6B79-9E23EA3FF2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3D980-8823-14ED-D59A-C437B8205ED1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£1799pp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$400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1ACC331-0538-1321-04A1-9D4CE41214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29D9F-F72A-FA35-7257-0BEBA79489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8E7A43-1925-8068-4904-01CAFF53B8F4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£1349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0871F5-689F-53E5-A886-1B18758D21B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767E1B-1F57-5DC4-1365-38328AB3556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0B684C-8669-814D-44E0-144B8DA085E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+ 1 night in Barcelona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250DE5-D3F3-A144-374D-B87BCCB0E0AC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AAB297-3FCF-EF64-B0C9-4683E682F2E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9EF262-7BBB-B11A-422C-C561A8D10323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20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423665-46A9-A2AC-B5AC-ED94038ACB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6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D2EF0-75C2-6053-EF4A-98B4F5BF0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29A0E8-FAEA-C79A-202A-4CC282BCE2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09A19F-C6F0-B702-455B-2619573AC6B7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DE19B5-0A3F-E572-B515-BF94E2FD11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21B8B-2CEC-B13E-C9A3-7F8EE0A253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EEF8EB-1B41-92FB-AF97-F30F5CD1891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32CFD6-C26F-383F-DF69-63936EC6D6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Provence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Toulon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  •  Florence/Pisa (Livorno)  •  Ajaccio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5F2CD6E-0269-D857-39C6-02C8033432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D71EF2-B1DF-543A-1D44-1C874DBA78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9EF68-2ADB-96D5-C263-9228B3793B7F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£1999pp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$400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49B5015-F3C3-B7B6-DBB9-51B46B9B1E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27B909-FE8C-FA22-04F6-EB4250E0C5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E76B1B-813F-744C-B5DC-0D17C479F4A7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£1449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6C6BDC-2FEB-AF82-603B-994845F7D7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D9379E-C0B4-6BEF-B190-C1D5A6CE2E4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299461-E1E8-A492-4E35-ADEE7A18E4E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+ 1 night in Barcelona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E60796-E4A5-6E60-8FB7-72AB2D65B5B9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D057D9-766C-A6D3-DF80-01C93AEA167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42A0F1-D833-C89B-FAD4-83B57F8FDD83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18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BE945-ACFC-6ED5-02E2-D08C40BCD1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43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5D67C-50F3-5E3B-7898-51E311A2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A34EF-0399-B434-5C88-54EEB250B7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82D118-BB70-19E4-9A35-0C4A844FC6D5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2ACE52-A0A7-BEC3-2428-D9EDA227B8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FB5BA-1817-57B0-D2B7-AA85E3C8AA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Greek Isles &amp; Istanbul Overnight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1D69E0-739B-DDEB-11B8-31653B906D9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35CE595-BEF6-4974-9659-A611E35C58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Piraeus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  • 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Istanbul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Ephesus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Kuşadasi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  • 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Mykonos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Rhodes  •</a:t>
            </a:r>
            <a:b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</a:b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Chania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Souda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Bay)  •  Santorini  •  Athens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Piraeus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7AE6BF0-4A2A-D701-C68F-552AC2F1E1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1F2EE9-A02E-D542-8FA5-AC51192C04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8C4698-676E-4880-08E2-6E6A56CD1BF4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£2299pp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$600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CA0E3C5-D2A0-4A64-9A70-50A9507CB4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FF1DAE-0744-621F-8580-EEC8260134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97E971-CBB8-2DF1-2BD3-A95E812F2872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£1699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40DD68-64D4-E8A1-92A9-3D0BC88BAA2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AE97A1-19A1-2B9C-4593-85CEFCC63BC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81C542-4BF2-1A33-0C86-78FC5319E3D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11 nights + 1 night in Athens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775F39F-9C50-7A48-8E6B-B364CCE5073C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FF3437-86AA-B1E0-911B-80DC4A4CB48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C1D633-4C04-504E-8135-DD5487367CE9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23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B18B05-BB6A-DB5F-0022-615D17B483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7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customXml/itemProps3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497</Words>
  <Application>Microsoft Office PowerPoint</Application>
  <PresentationFormat>Custom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Frankie Williams</cp:lastModifiedBy>
  <cp:revision>3</cp:revision>
  <dcterms:created xsi:type="dcterms:W3CDTF">2026-04-08T11:07:28Z</dcterms:created>
  <dcterms:modified xsi:type="dcterms:W3CDTF">2026-05-13T09:27:58Z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